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1" r:id="rId3"/>
    <p:sldMasterId id="2147483653" r:id="rId4"/>
    <p:sldMasterId id="2147483655" r:id="rId5"/>
    <p:sldMasterId id="2147483657" r:id="rId6"/>
  </p:sldMasterIdLst>
  <p:notesMasterIdLst>
    <p:notesMasterId r:id="rId8"/>
  </p:notesMasterIdLst>
  <p:sldIdLst>
    <p:sldId id="256" r:id="rId7"/>
    <p:sldId id="294" r:id="rId9"/>
    <p:sldId id="258" r:id="rId10"/>
    <p:sldId id="259" r:id="rId11"/>
    <p:sldId id="260" r:id="rId12"/>
    <p:sldId id="261" r:id="rId13"/>
    <p:sldId id="262" r:id="rId14"/>
    <p:sldId id="296" r:id="rId15"/>
    <p:sldId id="289" r:id="rId16"/>
    <p:sldId id="290" r:id="rId17"/>
    <p:sldId id="291"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5" r:id="rId34"/>
    <p:sldId id="286" r:id="rId35"/>
    <p:sldId id="288" r:id="rId36"/>
  </p:sldIdLst>
  <p:sldSz cx="12192000" cy="6858000" type="screen4x3"/>
  <p:notesSz cx="6858000" cy="9144000"/>
  <p:embeddedFontLst>
    <p:embeddedFont>
      <p:font typeface="OPPOSans H" panose="00020600040101010101" charset="-122"/>
      <p:regular r:id="rId41"/>
    </p:embeddedFont>
    <p:embeddedFont>
      <p:font typeface="OPPOSans B" panose="00020600040101010101" charset="-122"/>
      <p:regular r:id="rId42"/>
    </p:embeddedFont>
    <p:embeddedFont>
      <p:font typeface="OPPOSans R" panose="00020600040101010101" charset="-122"/>
      <p:regular r:id="rId43"/>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PS" initials="W"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 Type="http://schemas.openxmlformats.org/officeDocument/2006/relationships/notesMaster" Target="notesMasters/notesMaster1.xml"/><Relationship Id="rId7" Type="http://schemas.openxmlformats.org/officeDocument/2006/relationships/slide" Target="slides/slide1.xml"/><Relationship Id="rId6" Type="http://schemas.openxmlformats.org/officeDocument/2006/relationships/slideMaster" Target="slideMasters/slideMaster5.xml"/><Relationship Id="rId5" Type="http://schemas.openxmlformats.org/officeDocument/2006/relationships/slideMaster" Target="slideMasters/slideMaster4.xml"/><Relationship Id="rId43" Type="http://schemas.openxmlformats.org/officeDocument/2006/relationships/font" Target="fonts/font3.fntdata"/><Relationship Id="rId42" Type="http://schemas.openxmlformats.org/officeDocument/2006/relationships/font" Target="fonts/font2.fntdata"/><Relationship Id="rId41" Type="http://schemas.openxmlformats.org/officeDocument/2006/relationships/font" Target="fonts/font1.fntdata"/><Relationship Id="rId40" Type="http://schemas.openxmlformats.org/officeDocument/2006/relationships/commentAuthors" Target="commentAuthors.xml"/><Relationship Id="rId4" Type="http://schemas.openxmlformats.org/officeDocument/2006/relationships/slideMaster" Target="slideMasters/slideMaster3.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p:nvPr>
            <p:ph type="body" idx="1"/>
          </p:nvPr>
        </p:nvSpPr>
        <p:spPr/>
        <p:txBody>
          <a:bodyPr/>
          <a:lstStyle/>
          <a:p>
            <a:r>
              <a:rPr kumimoji="1" lang="zh-CN" altLang="en-US" dirty="0"/>
              <a:t>2025主讲人：时间：AI Agent的应用挑战与优化2025.04李博杰</a:t>
            </a:r>
            <a:endParaRPr kumimoji="1"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p:nvPr>
            <p:ph type="body" idx="1"/>
          </p:nvPr>
        </p:nvSpPr>
        <p:spPr/>
        <p:txBody>
          <a:bodyPr/>
          <a:lstStyle/>
          <a:p>
            <a:r>
              <a:rPr kumimoji="1" lang="zh-CN" altLang="en-US" dirty="0"/>
              <a:t>第四个问题的话是，没有办法像人一样去长时间主动持续的工作以及主动沟通，为什么呢？就是第一的是长下长期上下文的问题。</a:t>
            </a:r>
            <a:endParaRPr kumimoji="1" lang="zh-CN" altLang="en-US" dirty="0"/>
          </a:p>
          <a:p>
            <a:endParaRPr kumimoji="1" lang="en-US" altLang="zh-CN" dirty="0"/>
          </a:p>
          <a:p>
            <a:r>
              <a:rPr kumimoji="1" lang="zh-CN" altLang="en-US" dirty="0"/>
              <a:t>上下文一旦长了，然后他就很难更新一个任务了。</a:t>
            </a:r>
            <a:endParaRPr kumimoji="1" lang="zh-CN" altLang="en-US" dirty="0"/>
          </a:p>
          <a:p>
            <a:r>
              <a:rPr kumimoji="1" lang="zh-CN" altLang="en-US" dirty="0"/>
              <a:t>比如说有很多这种长时间工作的这样一些</a:t>
            </a:r>
            <a:r>
              <a:rPr kumimoji="1" lang="en-US" altLang="zh-CN" dirty="0"/>
              <a:t>agent</a:t>
            </a:r>
            <a:r>
              <a:rPr kumimoji="1" lang="zh-CN" altLang="en-US" dirty="0"/>
              <a:t>，然后他往往是在工作半个小时或者</a:t>
            </a:r>
            <a:r>
              <a:rPr kumimoji="1" lang="en-US" altLang="zh-CN" dirty="0"/>
              <a:t>1</a:t>
            </a:r>
            <a:r>
              <a:rPr kumimoji="1" lang="zh-CN" altLang="en-US" dirty="0"/>
              <a:t>个小时之后，那他就没有办法再继续去</a:t>
            </a:r>
            <a:r>
              <a:rPr kumimoji="1" lang="en-US" altLang="zh-CN" dirty="0"/>
              <a:t>make progress</a:t>
            </a:r>
            <a:r>
              <a:rPr kumimoji="1" lang="zh-CN" altLang="en-US" dirty="0"/>
              <a:t>。</a:t>
            </a:r>
            <a:endParaRPr kumimoji="1" lang="zh-CN" altLang="en-US" dirty="0"/>
          </a:p>
          <a:p>
            <a:r>
              <a:rPr kumimoji="1" lang="zh-CN" altLang="en-US" dirty="0"/>
              <a:t>就是说在做有意义的这些改进了原因就是说他注意力涣散了，而且有可能甚至都超出了一些模型的上下文的限制。</a:t>
            </a:r>
            <a:endParaRPr kumimoji="1" lang="zh-CN" altLang="en-US" dirty="0"/>
          </a:p>
          <a:p>
            <a:endParaRPr kumimoji="1" lang="en-US" altLang="zh-CN" dirty="0"/>
          </a:p>
          <a:p>
            <a:r>
              <a:rPr kumimoji="1" lang="zh-CN" altLang="en-US" dirty="0"/>
              <a:t>然后第二是说它的主动性可能不太够，它可能是被动响应的一个模式。</a:t>
            </a:r>
            <a:endParaRPr kumimoji="1" lang="zh-CN" altLang="en-US" dirty="0"/>
          </a:p>
          <a:p>
            <a:r>
              <a:rPr kumimoji="1" lang="zh-CN" altLang="en-US" dirty="0"/>
              <a:t>那就是说我遇到问题他也不会去找人，对吧？然后不会去澄清需求。</a:t>
            </a:r>
            <a:endParaRPr kumimoji="1"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p:nvPr>
            <p:ph type="body" idx="1"/>
          </p:nvPr>
        </p:nvSpPr>
        <p:spPr/>
        <p:txBody>
          <a:bodyPr/>
          <a:lstStyle/>
          <a:p>
            <a:endParaRPr kumimoji="1"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p:nvPr>
            <p:ph type="body" idx="1"/>
          </p:nvPr>
        </p:nvSpPr>
        <p:spPr/>
        <p:txBody>
          <a:bodyPr/>
          <a:lstStyle/>
          <a:p>
            <a:endParaRPr kumimoji="1"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p:nvPr>
            <p:ph type="body" idx="1"/>
          </p:nvPr>
        </p:nvSpPr>
        <p:spPr/>
        <p:txBody>
          <a:bodyPr/>
          <a:lstStyle/>
          <a:p>
            <a:r>
              <a:rPr kumimoji="1" lang="zh-CN" altLang="en-US" dirty="0"/>
              <a:t>第一就是我觉得有一个很好的例子就是开源社区。</a:t>
            </a:r>
            <a:endParaRPr kumimoji="1" lang="zh-CN" altLang="en-US" dirty="0"/>
          </a:p>
          <a:p>
            <a:endParaRPr kumimoji="1" lang="en-US" altLang="zh-CN" dirty="0"/>
          </a:p>
          <a:p>
            <a:r>
              <a:rPr kumimoji="1" lang="zh-CN" altLang="en-US" dirty="0"/>
              <a:t>就是开源社区里边为什么就是说一个新的人进来以后，不太需要很多的上手，或者说需要线下的一对一的界面，然后培训就能开始工作。</a:t>
            </a:r>
            <a:endParaRPr kumimoji="1" lang="zh-CN" altLang="en-US" dirty="0"/>
          </a:p>
          <a:p>
            <a:r>
              <a:rPr kumimoji="1" lang="zh-CN" altLang="en-US" dirty="0"/>
              <a:t>而且开源社区的代码质量好多时候也不错，对吧？比如说</a:t>
            </a:r>
            <a:r>
              <a:rPr kumimoji="1" lang="en-US" altLang="zh-CN" dirty="0"/>
              <a:t>Linux</a:t>
            </a:r>
            <a:r>
              <a:rPr kumimoji="1" lang="zh-CN" altLang="en-US" dirty="0"/>
              <a:t>然后还有比如说像</a:t>
            </a:r>
            <a:r>
              <a:rPr kumimoji="1" lang="en-US" altLang="zh-CN" dirty="0"/>
              <a:t>vm</a:t>
            </a:r>
            <a:r>
              <a:rPr kumimoji="1" lang="zh-CN" altLang="en-US" dirty="0"/>
              <a:t>这还有</a:t>
            </a:r>
            <a:r>
              <a:rPr kumimoji="1" lang="en-US" altLang="zh-CN" dirty="0"/>
              <a:t>ptl</a:t>
            </a:r>
            <a:r>
              <a:rPr kumimoji="1" lang="zh-CN" altLang="en-US" dirty="0"/>
              <a:t>等等这些社区是怎么工作的，还这边很关键的一点就是他所有的沟通都是有记录存档的。</a:t>
            </a:r>
            <a:endParaRPr kumimoji="1" lang="zh-CN" altLang="en-US" dirty="0"/>
          </a:p>
          <a:p>
            <a:r>
              <a:rPr kumimoji="1" lang="zh-CN" altLang="en-US" dirty="0"/>
              <a:t>比如说他是很少有这种私下里边这种沟通，但是私下里沟通可以交流感情，但是说不要不交流技术，不是交流产品，对吧？</a:t>
            </a:r>
            <a:endParaRPr kumimoji="1" lang="zh-CN" altLang="en-US" dirty="0"/>
          </a:p>
          <a:p>
            <a:endParaRPr kumimoji="1" lang="en-US" altLang="zh-CN" dirty="0"/>
          </a:p>
          <a:p>
            <a:r>
              <a:rPr kumimoji="1" lang="zh-CN" altLang="en-US" dirty="0"/>
              <a:t>然后这个时候他的团队的交流和决策过程都有文档记录，而且他的文档都是使用一些对</a:t>
            </a:r>
            <a:r>
              <a:rPr kumimoji="1" lang="en-US" altLang="zh-CN" dirty="0"/>
              <a:t>AI</a:t>
            </a:r>
            <a:r>
              <a:rPr kumimoji="1" lang="zh-CN" altLang="en-US" dirty="0"/>
              <a:t>比较友好的这样的一些开放文档的格式。比如说他可能是用这个</a:t>
            </a:r>
            <a:r>
              <a:rPr kumimoji="1" lang="en-US" altLang="zh-CN" dirty="0"/>
              <a:t>word mark down</a:t>
            </a:r>
            <a:r>
              <a:rPr kumimoji="1" lang="zh-CN" altLang="en-US" dirty="0"/>
              <a:t>这些开放文档格式，而不是用</a:t>
            </a:r>
            <a:r>
              <a:rPr kumimoji="1" lang="en-US" altLang="zh-CN" dirty="0"/>
              <a:t>word ppt</a:t>
            </a:r>
            <a:r>
              <a:rPr kumimoji="1" lang="zh-CN" altLang="en-US" dirty="0"/>
              <a:t>对吧？因为你弄个</a:t>
            </a:r>
            <a:r>
              <a:rPr kumimoji="1" lang="en-US" altLang="zh-CN" dirty="0"/>
              <a:t>word ppt</a:t>
            </a:r>
            <a:r>
              <a:rPr kumimoji="1" lang="zh-CN" altLang="en-US" dirty="0"/>
              <a:t>基本上它读不了，然后只能是变成一个图片。那这样的话信息输入的这个效果效率又降低了，而且它改不了对吧？因为说</a:t>
            </a:r>
            <a:r>
              <a:rPr kumimoji="1" lang="en-US" altLang="zh-CN" dirty="0"/>
              <a:t>A</a:t>
            </a:r>
            <a:r>
              <a:rPr kumimoji="1" lang="zh-CN" altLang="en-US" dirty="0"/>
              <a:t>咱们知道现在有一些</a:t>
            </a:r>
            <a:r>
              <a:rPr kumimoji="1" lang="en-US" altLang="zh-CN" dirty="0"/>
              <a:t>A</a:t>
            </a:r>
            <a:r>
              <a:rPr kumimoji="1" lang="zh-CN" altLang="en-US" dirty="0"/>
              <a:t>改</a:t>
            </a:r>
            <a:r>
              <a:rPr kumimoji="1" lang="en-US" altLang="zh-CN" dirty="0"/>
              <a:t>T</a:t>
            </a:r>
            <a:r>
              <a:rPr kumimoji="1" lang="zh-CN" altLang="en-US" dirty="0"/>
              <a:t>的这个工具，但是说可能他效果不是很好，因为它这些封闭文档格式确实是比较难修改。</a:t>
            </a:r>
            <a:endParaRPr kumimoji="1" lang="zh-CN" altLang="en-US" dirty="0"/>
          </a:p>
          <a:p>
            <a:endParaRPr kumimoji="1" lang="en-US" altLang="zh-CN" dirty="0"/>
          </a:p>
          <a:p>
            <a:r>
              <a:rPr kumimoji="1" lang="zh-CN" altLang="en-US" dirty="0"/>
              <a:t>通过这样的一种方式的话，也保证我们的所有的公司内部或者说组织内部需要用到的这些知识，它都是在一个组织内部是共享的，而不是单点依赖在每个人的。</a:t>
            </a:r>
            <a:endParaRPr kumimoji="1" lang="zh-CN" altLang="en-US" dirty="0"/>
          </a:p>
          <a:p>
            <a:r>
              <a:rPr kumimoji="1" lang="zh-CN" altLang="en-US" dirty="0"/>
              <a:t>也就是说每当我们到时候可能每一个代码的仓库，然后它的背后都有一个决策的过程。</a:t>
            </a:r>
            <a:endParaRPr kumimoji="1" lang="zh-CN" altLang="en-US" dirty="0"/>
          </a:p>
          <a:p>
            <a:r>
              <a:rPr kumimoji="1" lang="zh-CN" altLang="en-US" dirty="0"/>
              <a:t>为什么要去这么设计这个架构？然后他是解决什么问题的，其中有用到的一些</a:t>
            </a:r>
            <a:r>
              <a:rPr kumimoji="1" lang="en-US" altLang="zh-CN" dirty="0"/>
              <a:t>trick</a:t>
            </a:r>
            <a:r>
              <a:rPr kumimoji="1" lang="zh-CN" altLang="en-US" dirty="0"/>
              <a:t>，一些技术方案。</a:t>
            </a:r>
            <a:endParaRPr kumimoji="1" lang="zh-CN" altLang="en-US" dirty="0"/>
          </a:p>
          <a:p>
            <a:endParaRPr kumimoji="1" lang="en-US" altLang="zh-CN" dirty="0"/>
          </a:p>
          <a:p>
            <a:r>
              <a:rPr kumimoji="1" lang="zh-CN" altLang="en-US" dirty="0"/>
              <a:t>他为什么是这么设计的？他都有文档去介绍。</a:t>
            </a:r>
            <a:endParaRPr kumimoji="1" lang="zh-CN" altLang="en-US" dirty="0"/>
          </a:p>
          <a:p>
            <a:r>
              <a:rPr kumimoji="1" lang="zh-CN" altLang="en-US" dirty="0"/>
              <a:t>说不管是一个新的人加入，还是新的</a:t>
            </a:r>
            <a:r>
              <a:rPr kumimoji="1" lang="en-US" altLang="zh-CN" dirty="0"/>
              <a:t>AI</a:t>
            </a:r>
            <a:r>
              <a:rPr kumimoji="1" lang="zh-CN" altLang="en-US" dirty="0"/>
              <a:t>加入，他其实都能够更好的去获取这个历史信息。</a:t>
            </a:r>
            <a:endParaRPr kumimoji="1"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p:nvPr>
            <p:ph type="body" idx="1"/>
          </p:nvPr>
        </p:nvSpPr>
        <p:spPr/>
        <p:txBody>
          <a:bodyPr/>
          <a:lstStyle/>
          <a:p>
            <a:r>
              <a:rPr kumimoji="1" lang="zh-CN" altLang="en-US" dirty="0"/>
              <a:t>然后第二个，就是说我们团队的这个写作工具，很多时候接口要尽量对</a:t>
            </a:r>
            <a:r>
              <a:rPr kumimoji="1" lang="en-US" altLang="zh-CN" dirty="0"/>
              <a:t>AI</a:t>
            </a:r>
            <a:r>
              <a:rPr kumimoji="1" lang="zh-CN" altLang="en-US" dirty="0"/>
              <a:t>要友好。</a:t>
            </a:r>
            <a:endParaRPr kumimoji="1" lang="zh-CN" altLang="en-US" dirty="0"/>
          </a:p>
          <a:p>
            <a:r>
              <a:rPr kumimoji="1" lang="zh-CN" altLang="en-US" dirty="0"/>
              <a:t>这个就是我们内部的系统要尽量去有</a:t>
            </a:r>
            <a:r>
              <a:rPr kumimoji="1" lang="en-US" altLang="zh-CN" dirty="0"/>
              <a:t>AI</a:t>
            </a:r>
            <a:r>
              <a:rPr kumimoji="1" lang="zh-CN" altLang="en-US" dirty="0"/>
              <a:t>的这样一些接口。</a:t>
            </a:r>
            <a:endParaRPr kumimoji="1" lang="zh-CN" altLang="en-US" dirty="0"/>
          </a:p>
          <a:p>
            <a:r>
              <a:rPr kumimoji="1" lang="zh-CN" altLang="en-US" dirty="0"/>
              <a:t>比如说我们给内部系统就提供一些</a:t>
            </a:r>
            <a:r>
              <a:rPr kumimoji="1" lang="en-US" altLang="zh-CN" dirty="0"/>
              <a:t>api</a:t>
            </a:r>
            <a:r>
              <a:rPr kumimoji="1" lang="zh-CN" altLang="en-US" dirty="0"/>
              <a:t>和脚本的这些接口。</a:t>
            </a:r>
            <a:endParaRPr kumimoji="1" lang="zh-CN" altLang="en-US" dirty="0"/>
          </a:p>
          <a:p>
            <a:endParaRPr kumimoji="1" lang="en-US" altLang="zh-CN" dirty="0"/>
          </a:p>
          <a:p>
            <a:r>
              <a:rPr kumimoji="1" lang="zh-CN" altLang="en-US" dirty="0"/>
              <a:t>然后这个东西就是说比如说我们现在比如说我们知道现在有个很好的一个统一接口标准叫做</a:t>
            </a:r>
            <a:r>
              <a:rPr kumimoji="1" lang="en-US" altLang="zh-CN" dirty="0"/>
              <a:t>mcp</a:t>
            </a:r>
            <a:r>
              <a:rPr kumimoji="1" lang="zh-CN" altLang="en-US" dirty="0"/>
              <a:t>。</a:t>
            </a:r>
            <a:endParaRPr kumimoji="1" lang="zh-CN" altLang="en-US" dirty="0"/>
          </a:p>
          <a:p>
            <a:r>
              <a:rPr kumimoji="1" lang="en-US" altLang="zh-CN" dirty="0"/>
              <a:t>Mcp</a:t>
            </a:r>
            <a:r>
              <a:rPr kumimoji="1" lang="zh-CN" altLang="en-US" dirty="0"/>
              <a:t>就是去年提出来的，这个叫做</a:t>
            </a:r>
            <a:r>
              <a:rPr kumimoji="1" lang="en-US" altLang="zh-CN" dirty="0"/>
              <a:t>model context test</a:t>
            </a:r>
            <a:r>
              <a:rPr kumimoji="1" lang="zh-CN" altLang="en-US" dirty="0"/>
              <a:t>。</a:t>
            </a:r>
            <a:endParaRPr kumimoji="1" lang="zh-CN" altLang="en-US" dirty="0"/>
          </a:p>
          <a:p>
            <a:r>
              <a:rPr kumimoji="1" lang="zh-CN" altLang="en-US" dirty="0"/>
              <a:t>然后就是说它是一个</a:t>
            </a:r>
            <a:r>
              <a:rPr kumimoji="1" lang="en-US" altLang="zh-CN" dirty="0"/>
              <a:t>AI</a:t>
            </a:r>
            <a:r>
              <a:rPr kumimoji="1" lang="zh-CN" altLang="en-US" dirty="0"/>
              <a:t>可以理解就是理解的一个工具调用的规范。</a:t>
            </a:r>
            <a:endParaRPr kumimoji="1" lang="zh-CN" altLang="en-US" dirty="0"/>
          </a:p>
          <a:p>
            <a:r>
              <a:rPr kumimoji="1" lang="zh-CN" altLang="en-US" dirty="0"/>
              <a:t>它定义了说我一个数据源，比如说我一个</a:t>
            </a:r>
            <a:r>
              <a:rPr kumimoji="1" lang="en-US" altLang="zh-CN" dirty="0"/>
              <a:t>get up</a:t>
            </a:r>
            <a:r>
              <a:rPr kumimoji="1" lang="zh-CN" altLang="en-US" dirty="0"/>
              <a:t>，说它里面有哪些数据源可以去搜索，可以去获取数据，然后他定有哪些工具可以调用。</a:t>
            </a:r>
            <a:endParaRPr kumimoji="1" lang="zh-CN" altLang="en-US" dirty="0"/>
          </a:p>
          <a:p>
            <a:r>
              <a:rPr kumimoji="1" lang="zh-CN" altLang="en-US" dirty="0"/>
              <a:t>比如说我作为一个</a:t>
            </a:r>
            <a:r>
              <a:rPr kumimoji="1" lang="en-US" altLang="zh-CN" dirty="0"/>
              <a:t>a get Thu</a:t>
            </a:r>
            <a:r>
              <a:rPr kumimoji="1" lang="zh-CN" altLang="en-US" dirty="0"/>
              <a:t>的话，那可能是有一个能够提交代码的功能。</a:t>
            </a:r>
            <a:endParaRPr kumimoji="1" lang="zh-CN" altLang="en-US" dirty="0"/>
          </a:p>
          <a:p>
            <a:endParaRPr kumimoji="1" lang="en-US" altLang="zh-CN" dirty="0"/>
          </a:p>
          <a:p>
            <a:r>
              <a:rPr kumimoji="1" lang="zh-CN" altLang="en-US" dirty="0"/>
              <a:t>然后有一个提交</a:t>
            </a:r>
            <a:r>
              <a:rPr kumimoji="1" lang="en-US" altLang="zh-CN" dirty="0"/>
              <a:t>prerequest</a:t>
            </a:r>
            <a:r>
              <a:rPr kumimoji="1" lang="zh-CN" altLang="en-US" dirty="0"/>
              <a:t>可以</a:t>
            </a:r>
            <a:r>
              <a:rPr kumimoji="1" lang="en-US" altLang="zh-CN" dirty="0"/>
              <a:t>review</a:t>
            </a:r>
            <a:r>
              <a:rPr kumimoji="1" lang="zh-CN" altLang="en-US" dirty="0"/>
              <a:t>的功能，然后可以有一个可以触发一个这种</a:t>
            </a:r>
            <a:r>
              <a:rPr kumimoji="1" lang="en-US" altLang="zh-CN" dirty="0"/>
              <a:t>CICD</a:t>
            </a:r>
            <a:r>
              <a:rPr kumimoji="1" lang="zh-CN" altLang="en-US" dirty="0"/>
              <a:t>的功能，对吧？然后，如果说是作为这样的一个团队内部敏捷开发的一个工具的话，他可能就是有创建工作项，更新工作项，然后提醒相关人等等这样的一些功能。那么这就是攻击调用。再有一方面的话就是一些</a:t>
            </a:r>
            <a:r>
              <a:rPr kumimoji="1" lang="en-US" altLang="zh-CN" dirty="0"/>
              <a:t>pro</a:t>
            </a:r>
            <a:r>
              <a:rPr kumimoji="1" lang="zh-CN" altLang="en-US" dirty="0"/>
              <a:t>的木板，就是说他如何去理解他从里面获取的这些数据，然后把这些组织成一些大模型的能够去理解的一些</a:t>
            </a:r>
            <a:r>
              <a:rPr kumimoji="1" lang="en-US" altLang="zh-CN" dirty="0"/>
              <a:t>problem</a:t>
            </a:r>
            <a:r>
              <a:rPr kumimoji="1" lang="zh-CN" altLang="en-US" dirty="0"/>
              <a:t>，这个实际上是很关键的。</a:t>
            </a:r>
            <a:endParaRPr kumimoji="1" lang="zh-CN" altLang="en-US" dirty="0"/>
          </a:p>
          <a:p>
            <a:endParaRPr kumimoji="1" lang="en-US" altLang="zh-CN" dirty="0"/>
          </a:p>
          <a:p>
            <a:r>
              <a:rPr kumimoji="1" lang="zh-CN" altLang="en-US" dirty="0"/>
              <a:t>同时的话对于</a:t>
            </a:r>
            <a:r>
              <a:rPr kumimoji="1" lang="en-US" altLang="zh-CN" dirty="0"/>
              <a:t>AI</a:t>
            </a:r>
            <a:r>
              <a:rPr kumimoji="1" lang="zh-CN" altLang="en-US" dirty="0"/>
              <a:t>的一些权限和安全管理，我觉得也是需要做好。</a:t>
            </a:r>
            <a:endParaRPr kumimoji="1" lang="zh-CN" altLang="en-US" dirty="0"/>
          </a:p>
          <a:p>
            <a:endParaRPr kumimoji="1" lang="en-US" altLang="zh-CN" dirty="0"/>
          </a:p>
          <a:p>
            <a:r>
              <a:rPr kumimoji="1" lang="zh-CN" altLang="en-US" dirty="0"/>
              <a:t>他需要有这样的一个，比如防止</a:t>
            </a:r>
            <a:r>
              <a:rPr kumimoji="1" lang="en-US" altLang="zh-CN" dirty="0"/>
              <a:t>AI a</a:t>
            </a:r>
            <a:r>
              <a:rPr kumimoji="1" lang="zh-CN" altLang="en-US" dirty="0"/>
              <a:t>的在里面干了一些坏事，对吧？就是说干他不小心做错了一些什么事情。</a:t>
            </a:r>
            <a:endParaRPr kumimoji="1" lang="zh-CN" altLang="en-US" dirty="0"/>
          </a:p>
          <a:p>
            <a:r>
              <a:rPr kumimoji="1" lang="zh-CN" altLang="en-US" dirty="0"/>
              <a:t>这件事情也是节奏工具，如何做到它的接口对越来友好。</a:t>
            </a:r>
            <a:endParaRPr kumimoji="1" lang="zh-CN" altLang="en-US" dirty="0"/>
          </a:p>
          <a:p>
            <a:r>
              <a:rPr kumimoji="1" lang="zh-CN" altLang="en-US" dirty="0"/>
              <a:t>我们知道现在很多很多工具还是都是为人设计，而不是为了成程序设计的。</a:t>
            </a:r>
            <a:endParaRPr kumimoji="1"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p:nvPr>
            <p:ph type="body" idx="1"/>
          </p:nvPr>
        </p:nvSpPr>
        <p:spPr/>
        <p:txBody>
          <a:bodyPr/>
          <a:lstStyle/>
          <a:p>
            <a:r>
              <a:rPr kumimoji="1" lang="zh-CN" altLang="en-US" dirty="0"/>
              <a:t>然后第三点的话就是测试环境和测试用例。</a:t>
            </a:r>
            <a:endParaRPr kumimoji="1" lang="zh-CN" altLang="en-US" dirty="0"/>
          </a:p>
          <a:p>
            <a:endParaRPr kumimoji="1" lang="en-US" altLang="zh-CN" dirty="0"/>
          </a:p>
          <a:p>
            <a:r>
              <a:rPr kumimoji="1" lang="zh-CN" altLang="en-US" dirty="0"/>
              <a:t>这点其实是怎么说呢？这都是老人常谈的问题，对吧？现在代码效果是这个开发效率要高，一定要有这些东西。</a:t>
            </a:r>
            <a:endParaRPr kumimoji="1" lang="zh-CN" altLang="en-US" dirty="0"/>
          </a:p>
          <a:p>
            <a:r>
              <a:rPr kumimoji="1" lang="zh-CN" altLang="en-US" dirty="0"/>
              <a:t>这些东西比以往是更为重要。因为以往只有人的话，就是人就算没有测试环境，没有测试用例，每个人就负责这个模块。</a:t>
            </a:r>
            <a:endParaRPr kumimoji="1" lang="zh-CN" altLang="en-US" dirty="0"/>
          </a:p>
          <a:p>
            <a:endParaRPr kumimoji="1" lang="en-US" altLang="zh-CN" dirty="0"/>
          </a:p>
          <a:p>
            <a:r>
              <a:rPr kumimoji="1" lang="zh-CN" altLang="en-US" dirty="0"/>
              <a:t>然后你这坏了以后，半夜把它揪，把你揪起来修就行了，吧？但是说有</a:t>
            </a:r>
            <a:r>
              <a:rPr kumimoji="1" lang="en-US" altLang="zh-CN" dirty="0"/>
              <a:t>AI</a:t>
            </a:r>
            <a:r>
              <a:rPr kumimoji="1" lang="zh-CN" altLang="en-US" dirty="0"/>
              <a:t>的话，如果没有这些东西，那就意味着说</a:t>
            </a:r>
            <a:r>
              <a:rPr kumimoji="1" lang="en-US" altLang="zh-CN" dirty="0"/>
              <a:t>AI</a:t>
            </a:r>
            <a:r>
              <a:rPr kumimoji="1" lang="zh-CN" altLang="en-US" dirty="0"/>
              <a:t>就根本就没有办法可靠可靠的工作。</a:t>
            </a:r>
            <a:endParaRPr kumimoji="1" lang="zh-CN" altLang="en-US" dirty="0"/>
          </a:p>
          <a:p>
            <a:r>
              <a:rPr kumimoji="1" lang="zh-CN" altLang="en-US" dirty="0"/>
              <a:t>就像刚才如何去快速启动一个隔离的一个杀缸环境。比如说现在像</a:t>
            </a:r>
            <a:r>
              <a:rPr kumimoji="1" lang="en-US" altLang="zh-CN" dirty="0"/>
              <a:t>Google Cloud</a:t>
            </a:r>
            <a:r>
              <a:rPr kumimoji="1" lang="zh-CN" altLang="en-US" dirty="0"/>
              <a:t>上面有一些</a:t>
            </a:r>
            <a:r>
              <a:rPr kumimoji="1" lang="en-US" altLang="zh-CN" dirty="0"/>
              <a:t>cloud run</a:t>
            </a:r>
            <a:r>
              <a:rPr kumimoji="1" lang="zh-CN" altLang="en-US" dirty="0"/>
              <a:t>，这种就是说基于容器的这种机制就比较方便。</a:t>
            </a:r>
            <a:endParaRPr kumimoji="1" lang="zh-CN" altLang="en-US" dirty="0"/>
          </a:p>
          <a:p>
            <a:endParaRPr kumimoji="1" lang="en-US" altLang="zh-CN" dirty="0"/>
          </a:p>
          <a:p>
            <a:r>
              <a:rPr kumimoji="1" lang="zh-CN" altLang="en-US" dirty="0"/>
              <a:t>就是它可以直接</a:t>
            </a:r>
            <a:r>
              <a:rPr kumimoji="1" lang="en-US" altLang="zh-CN" dirty="0"/>
              <a:t>run</a:t>
            </a:r>
            <a:r>
              <a:rPr kumimoji="1" lang="zh-CN" altLang="en-US" dirty="0"/>
              <a:t>一个这样的环境，不需要你去去构造一些人工去敲一些命令，去搭建一个新的测试环境。然后另外一个就是说文档和测试用例，刚才也讲到了对吧？他改了以后到底有没有去影响已有的功能。</a:t>
            </a:r>
            <a:endParaRPr kumimoji="1"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p:nvPr>
            <p:ph type="body" idx="1"/>
          </p:nvPr>
        </p:nvSpPr>
        <p:spPr/>
        <p:txBody>
          <a:bodyPr/>
          <a:lstStyle/>
          <a:p>
            <a:r>
              <a:rPr kumimoji="1" lang="zh-CN" altLang="en-US" dirty="0"/>
              <a:t>然后第四点的话就是说每一个员工可以有一个</a:t>
            </a:r>
            <a:r>
              <a:rPr kumimoji="1" lang="en-US" altLang="zh-CN" dirty="0"/>
              <a:t>AI</a:t>
            </a:r>
            <a:r>
              <a:rPr kumimoji="1" lang="zh-CN" altLang="en-US" dirty="0"/>
              <a:t>助理，其实我们内部就是一直在做这个</a:t>
            </a:r>
            <a:r>
              <a:rPr kumimoji="1" lang="en-US" altLang="zh-CN" dirty="0"/>
              <a:t>AI</a:t>
            </a:r>
            <a:r>
              <a:rPr kumimoji="1" lang="zh-CN" altLang="en-US" dirty="0"/>
              <a:t>助理，说希望说是他</a:t>
            </a:r>
            <a:r>
              <a:rPr kumimoji="1" lang="en-US" altLang="zh-CN" dirty="0"/>
              <a:t>AI</a:t>
            </a:r>
            <a:r>
              <a:rPr kumimoji="1" lang="zh-CN" altLang="en-US" dirty="0"/>
              <a:t>可以通过</a:t>
            </a:r>
            <a:r>
              <a:rPr kumimoji="1" lang="en-US" altLang="zh-CN" dirty="0"/>
              <a:t>mc p</a:t>
            </a:r>
            <a:r>
              <a:rPr kumimoji="1" lang="zh-CN" altLang="en-US" dirty="0"/>
              <a:t>这样的一模型商下文协议去访问各种内部系统。</a:t>
            </a:r>
            <a:endParaRPr kumimoji="1" lang="zh-CN" altLang="en-US" dirty="0"/>
          </a:p>
          <a:p>
            <a:endParaRPr kumimoji="1" lang="en-US" altLang="zh-CN" dirty="0"/>
          </a:p>
          <a:p>
            <a:r>
              <a:rPr kumimoji="1" lang="zh-CN" altLang="en-US" dirty="0"/>
              <a:t>比如说第一是说有些日常杂事，对吧？比如说两个人要约会议时间，那就是现在我就是我给你发一个微信或者公司内部的去约一下。</a:t>
            </a:r>
            <a:endParaRPr kumimoji="1" lang="zh-CN" altLang="en-US" dirty="0"/>
          </a:p>
          <a:p>
            <a:r>
              <a:rPr kumimoji="1" lang="zh-CN" altLang="en-US" dirty="0"/>
              <a:t>然后那这边两个人都工作都被打断了，但是我是不是可以让这个助理来干？我的助理直接去找你的助理，然后直接你的助理一看，那</a:t>
            </a:r>
            <a:r>
              <a:rPr kumimoji="1" lang="en-US" altLang="zh-CN" dirty="0"/>
              <a:t>calendar</a:t>
            </a:r>
            <a:r>
              <a:rPr kumimoji="1" lang="zh-CN" altLang="en-US" dirty="0"/>
              <a:t>里边有个空位，直接给他占上就行了。对吧？那这个就可以减少很多日常杂事，对这个工作打断。</a:t>
            </a:r>
            <a:endParaRPr kumimoji="1" lang="zh-CN" altLang="en-US" dirty="0"/>
          </a:p>
          <a:p>
            <a:r>
              <a:rPr kumimoji="1" lang="zh-CN" altLang="en-US" dirty="0"/>
              <a:t>还有比如说像差旅的预定，报销这些东西其实说可以，是只要是我们前面说的这个内部系统，它是有</a:t>
            </a:r>
            <a:r>
              <a:rPr kumimoji="1" lang="en-US" altLang="zh-CN" dirty="0"/>
              <a:t>api</a:t>
            </a:r>
            <a:r>
              <a:rPr kumimoji="1" lang="zh-CN" altLang="en-US" dirty="0"/>
              <a:t>的，那么它都是可以由这个助理去代办的。</a:t>
            </a:r>
            <a:endParaRPr kumimoji="1" lang="zh-CN" altLang="en-US" dirty="0"/>
          </a:p>
          <a:p>
            <a:endParaRPr kumimoji="1" lang="en-US" altLang="zh-CN" dirty="0"/>
          </a:p>
          <a:p>
            <a:r>
              <a:rPr kumimoji="1" lang="zh-CN" altLang="en-US" dirty="0"/>
              <a:t>然后第二，它可以很很重要的一点就是人和</a:t>
            </a:r>
            <a:r>
              <a:rPr kumimoji="1" lang="en-US" altLang="zh-CN" dirty="0"/>
              <a:t>AI agent</a:t>
            </a:r>
            <a:r>
              <a:rPr kumimoji="1" lang="zh-CN" altLang="en-US" dirty="0"/>
              <a:t>的可以去做很多头脑风暴。</a:t>
            </a:r>
            <a:endParaRPr kumimoji="1" lang="zh-CN" altLang="en-US" dirty="0"/>
          </a:p>
          <a:p>
            <a:r>
              <a:rPr kumimoji="1" lang="zh-CN" altLang="en-US" dirty="0"/>
              <a:t>我觉得这个也是很实用的。</a:t>
            </a:r>
            <a:endParaRPr kumimoji="1" lang="zh-CN" altLang="en-US" dirty="0"/>
          </a:p>
          <a:p>
            <a:r>
              <a:rPr kumimoji="1" lang="zh-CN" altLang="en-US" dirty="0"/>
              <a:t>就是我去跟那个</a:t>
            </a:r>
            <a:r>
              <a:rPr kumimoji="1" lang="en-US" altLang="zh-CN" dirty="0"/>
              <a:t>AI agent</a:t>
            </a:r>
            <a:r>
              <a:rPr kumimoji="1" lang="zh-CN" altLang="en-US" dirty="0"/>
              <a:t>一直聊，聊了两三个小时，聊完了之后，他就给我做出来一个</a:t>
            </a:r>
            <a:r>
              <a:rPr kumimoji="1" lang="en-US" altLang="zh-CN" dirty="0"/>
              <a:t>ppt</a:t>
            </a:r>
            <a:r>
              <a:rPr kumimoji="1" lang="zh-CN" altLang="en-US" dirty="0"/>
              <a:t>然后以及配套的我要怎么讲的这样的一个文案。</a:t>
            </a:r>
            <a:endParaRPr kumimoji="1" lang="zh-CN" altLang="en-US" dirty="0"/>
          </a:p>
          <a:p>
            <a:r>
              <a:rPr kumimoji="1" lang="zh-CN" altLang="en-US" dirty="0"/>
              <a:t>然后我就觉得说这个他想的不好，然后我要改他改，然后我就在里边把这个东西对，就是我本身生成的这个东西不是</a:t>
            </a:r>
            <a:r>
              <a:rPr kumimoji="1" lang="en-US" altLang="zh-CN" dirty="0"/>
              <a:t>ppt</a:t>
            </a:r>
            <a:r>
              <a:rPr kumimoji="1" lang="zh-CN" altLang="en-US" dirty="0"/>
              <a:t>而是</a:t>
            </a:r>
            <a:r>
              <a:rPr kumimoji="1" lang="en-US" altLang="zh-CN" dirty="0"/>
              <a:t>mark down</a:t>
            </a:r>
            <a:r>
              <a:rPr kumimoji="1" lang="zh-CN" altLang="en-US" dirty="0"/>
              <a:t>的格式写的。</a:t>
            </a:r>
            <a:endParaRPr kumimoji="1" lang="zh-CN" altLang="en-US" dirty="0"/>
          </a:p>
          <a:p>
            <a:r>
              <a:rPr kumimoji="1" lang="zh-CN" altLang="en-US" dirty="0"/>
              <a:t>然后，</a:t>
            </a:r>
            <a:r>
              <a:rPr kumimoji="1" lang="en-US" altLang="zh-CN" dirty="0"/>
              <a:t>mark down</a:t>
            </a:r>
            <a:r>
              <a:rPr kumimoji="1" lang="zh-CN" altLang="en-US" dirty="0"/>
              <a:t>的格式我在里边让</a:t>
            </a:r>
            <a:r>
              <a:rPr kumimoji="1" lang="en-US" altLang="zh-CN" dirty="0"/>
              <a:t>cursor</a:t>
            </a:r>
            <a:r>
              <a:rPr kumimoji="1" lang="zh-CN" altLang="en-US" dirty="0"/>
              <a:t>一点一点的根据我的需求去改。</a:t>
            </a:r>
            <a:endParaRPr kumimoji="1" lang="zh-CN" altLang="en-US" dirty="0"/>
          </a:p>
          <a:p>
            <a:r>
              <a:rPr kumimoji="1" lang="zh-CN" altLang="en-US" dirty="0"/>
              <a:t>然后有些是我手动改，有些是让</a:t>
            </a:r>
            <a:r>
              <a:rPr kumimoji="1" lang="en-US" altLang="zh-CN" dirty="0"/>
              <a:t>AI</a:t>
            </a:r>
            <a:r>
              <a:rPr kumimoji="1" lang="zh-CN" altLang="en-US" dirty="0"/>
              <a:t>改。</a:t>
            </a:r>
            <a:endParaRPr kumimoji="1" lang="zh-CN" altLang="en-US" dirty="0"/>
          </a:p>
          <a:p>
            <a:r>
              <a:rPr kumimoji="1" lang="zh-CN" altLang="en-US" dirty="0"/>
              <a:t>改完了之后我把它一导出，导出成个</a:t>
            </a:r>
            <a:r>
              <a:rPr kumimoji="1" lang="en-US" altLang="zh-CN" dirty="0"/>
              <a:t>ppt</a:t>
            </a:r>
            <a:r>
              <a:rPr kumimoji="1" lang="zh-CN" altLang="en-US" dirty="0"/>
              <a:t>然后这就就就出来了。</a:t>
            </a:r>
            <a:endParaRPr kumimoji="1" lang="zh-CN" altLang="en-US" dirty="0"/>
          </a:p>
          <a:p>
            <a:endParaRPr kumimoji="1" lang="en-US" altLang="zh-CN" dirty="0"/>
          </a:p>
          <a:p>
            <a:r>
              <a:rPr kumimoji="1" lang="zh-CN" altLang="en-US" dirty="0"/>
              <a:t>但是说如果是一个字一个字敲的话，我估计可能没有一两天，就是整天的时间我整不完这些东西。</a:t>
            </a:r>
            <a:endParaRPr kumimoji="1" lang="zh-CN" altLang="en-US" dirty="0"/>
          </a:p>
          <a:p>
            <a:r>
              <a:rPr kumimoji="1" lang="zh-CN" altLang="en-US" dirty="0"/>
              <a:t>所以说这是一个很很关键的一点，就是它可以用一个语音讨论的方式。</a:t>
            </a:r>
            <a:endParaRPr kumimoji="1" lang="zh-CN" altLang="en-US" dirty="0"/>
          </a:p>
          <a:p>
            <a:endParaRPr kumimoji="1" lang="en-US" altLang="zh-CN" dirty="0"/>
          </a:p>
          <a:p>
            <a:r>
              <a:rPr kumimoji="1" lang="zh-CN" altLang="en-US" dirty="0"/>
              <a:t>然后我们知道有一个叫做非曼学习法。</a:t>
            </a:r>
            <a:endParaRPr kumimoji="1" lang="zh-CN" altLang="en-US" dirty="0"/>
          </a:p>
          <a:p>
            <a:r>
              <a:rPr kumimoji="1" lang="zh-CN" altLang="en-US" dirty="0"/>
              <a:t>非曼学习法就是通过这个人如果说想学会一点东西，那他一定要讲清楚，他一定要能讲给别人听，那么说也是能讲给</a:t>
            </a:r>
            <a:r>
              <a:rPr kumimoji="1" lang="en-US" altLang="zh-CN" dirty="0"/>
              <a:t>AI</a:t>
            </a:r>
            <a:r>
              <a:rPr kumimoji="1" lang="zh-CN" altLang="en-US" dirty="0"/>
              <a:t>听。</a:t>
            </a:r>
            <a:endParaRPr kumimoji="1" lang="zh-CN" altLang="en-US" dirty="0"/>
          </a:p>
          <a:p>
            <a:endParaRPr kumimoji="1" lang="en-US" altLang="zh-CN" dirty="0"/>
          </a:p>
          <a:p>
            <a:r>
              <a:rPr kumimoji="1" lang="en-US" altLang="zh-CN" dirty="0"/>
              <a:t>AI</a:t>
            </a:r>
            <a:r>
              <a:rPr kumimoji="1" lang="zh-CN" altLang="en-US" dirty="0"/>
              <a:t>能够去拆你，然后通过不同的角度去帮你去思考总结。</a:t>
            </a:r>
            <a:endParaRPr kumimoji="1" lang="zh-CN" altLang="en-US" dirty="0"/>
          </a:p>
          <a:p>
            <a:r>
              <a:rPr kumimoji="1" lang="zh-CN" altLang="en-US" dirty="0"/>
              <a:t>我觉得这一点也是</a:t>
            </a:r>
            <a:r>
              <a:rPr kumimoji="1" lang="en-US" altLang="zh-CN" dirty="0"/>
              <a:t>AI</a:t>
            </a:r>
            <a:r>
              <a:rPr kumimoji="1" lang="zh-CN" altLang="en-US" dirty="0"/>
              <a:t>一个很实用的一个使用方法。</a:t>
            </a:r>
            <a:endParaRPr kumimoji="1" lang="zh-CN" altLang="en-US" dirty="0"/>
          </a:p>
          <a:p>
            <a:r>
              <a:rPr kumimoji="1" lang="zh-CN" altLang="en-US" dirty="0"/>
              <a:t>此外的话我觉得想比真人的话还有一个好处，他可以不光帮你去讨论，可以帮你去聊天，然后还可以去给你提供一些讨论的背后的数据的支持。</a:t>
            </a:r>
            <a:endParaRPr kumimoji="1" lang="zh-CN" altLang="en-US" dirty="0"/>
          </a:p>
          <a:p>
            <a:r>
              <a:rPr kumimoji="1" lang="zh-CN" altLang="en-US" dirty="0"/>
              <a:t>比如说他可以有一个共享白板，所谓共享白板的话就是他可以输出一些对相关的一些数据。</a:t>
            </a:r>
            <a:endParaRPr kumimoji="1" lang="zh-CN" altLang="en-US" dirty="0"/>
          </a:p>
          <a:p>
            <a:r>
              <a:rPr kumimoji="1" lang="zh-CN" altLang="en-US" dirty="0"/>
              <a:t>就比如说我现在想引用一个资料，那么说我可能就说了一个概念。</a:t>
            </a:r>
            <a:endParaRPr kumimoji="1" lang="zh-CN" altLang="en-US" dirty="0"/>
          </a:p>
          <a:p>
            <a:endParaRPr kumimoji="1" lang="en-US" altLang="zh-CN" dirty="0"/>
          </a:p>
          <a:p>
            <a:r>
              <a:rPr kumimoji="1" lang="zh-CN" altLang="en-US" dirty="0"/>
              <a:t>然后</a:t>
            </a:r>
            <a:r>
              <a:rPr kumimoji="1" lang="en-US" altLang="zh-CN" dirty="0"/>
              <a:t>A</a:t>
            </a:r>
            <a:r>
              <a:rPr kumimoji="1" lang="zh-CN" altLang="en-US" dirty="0"/>
              <a:t>可能马上就搜索，然后就把这个相关的一些资料，不管是公司内部的还是外部的，就直接把它列在上面。</a:t>
            </a:r>
            <a:endParaRPr kumimoji="1" lang="zh-CN" altLang="en-US" dirty="0"/>
          </a:p>
          <a:p>
            <a:r>
              <a:rPr kumimoji="1" lang="zh-CN" altLang="en-US" dirty="0"/>
              <a:t>那这样的话他可能就是人人就不用说不同的不停的到搜索引擎或者到拆计</a:t>
            </a:r>
            <a:r>
              <a:rPr kumimoji="1" lang="en-US" altLang="zh-CN" dirty="0"/>
              <a:t>P</a:t>
            </a:r>
            <a:r>
              <a:rPr kumimoji="1" lang="zh-CN" altLang="en-US" dirty="0"/>
              <a:t>机里面去问了。</a:t>
            </a:r>
            <a:endParaRPr kumimoji="1" lang="zh-CN" altLang="en-US" dirty="0"/>
          </a:p>
          <a:p>
            <a:r>
              <a:rPr kumimoji="1" lang="zh-CN" altLang="en-US" dirty="0"/>
              <a:t>这个效率是会能够明显的提高的。</a:t>
            </a:r>
            <a:endParaRPr kumimoji="1" lang="zh-CN" altLang="en-US" dirty="0"/>
          </a:p>
          <a:p>
            <a:r>
              <a:rPr kumimoji="1" lang="zh-CN" altLang="en-US" dirty="0"/>
              <a:t>就比如说我现在想引用一个资料，那么说我可能就说了一个概念。</a:t>
            </a:r>
            <a:endParaRPr kumimoji="1" lang="zh-CN" altLang="en-US" dirty="0"/>
          </a:p>
          <a:p>
            <a:r>
              <a:rPr kumimoji="1" lang="zh-CN" altLang="en-US" dirty="0"/>
              <a:t>然后</a:t>
            </a:r>
            <a:r>
              <a:rPr kumimoji="1" lang="en-US" altLang="zh-CN" dirty="0"/>
              <a:t>A</a:t>
            </a:r>
            <a:r>
              <a:rPr kumimoji="1" lang="zh-CN" altLang="en-US" dirty="0"/>
              <a:t>可能马上就搜索，然后就把这个相关的一些资料，不管是公司内部的还是外部的，就直接把它列在上面。</a:t>
            </a:r>
            <a:endParaRPr kumimoji="1" lang="zh-CN" altLang="en-US" dirty="0"/>
          </a:p>
          <a:p>
            <a:r>
              <a:rPr kumimoji="1" lang="zh-CN" altLang="en-US" dirty="0"/>
              <a:t>那这样的话他可能就是人人就不用说不同的不停的到搜索引擎或者到拆计</a:t>
            </a:r>
            <a:r>
              <a:rPr kumimoji="1" lang="en-US" altLang="zh-CN" dirty="0"/>
              <a:t>P</a:t>
            </a:r>
            <a:r>
              <a:rPr kumimoji="1" lang="zh-CN" altLang="en-US" dirty="0"/>
              <a:t>机里面去问了。</a:t>
            </a:r>
            <a:endParaRPr kumimoji="1" lang="zh-CN" altLang="en-US" dirty="0"/>
          </a:p>
          <a:p>
            <a:endParaRPr kumimoji="1" lang="en-US" altLang="zh-CN" dirty="0"/>
          </a:p>
          <a:p>
            <a:r>
              <a:rPr kumimoji="1" lang="zh-CN" altLang="en-US" dirty="0"/>
              <a:t>这个效率是会能够明显的提高的。</a:t>
            </a:r>
            <a:endParaRPr kumimoji="1"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p:nvPr>
            <p:ph type="body" idx="1"/>
          </p:nvPr>
        </p:nvSpPr>
        <p:spPr/>
        <p:txBody>
          <a:bodyPr/>
          <a:lstStyle/>
          <a:p>
            <a:endParaRPr kumimoji="1"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p:nvPr>
            <p:ph type="body" idx="1"/>
          </p:nvPr>
        </p:nvSpPr>
        <p:spPr/>
        <p:txBody>
          <a:bodyPr/>
          <a:lstStyle/>
          <a:p>
            <a:endParaRPr kumimoji="1"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p:nvPr>
            <p:ph type="body" idx="1"/>
          </p:nvPr>
        </p:nvSpPr>
        <p:spPr/>
        <p:txBody>
          <a:bodyPr/>
          <a:lstStyle/>
          <a:p>
            <a:r>
              <a:rPr kumimoji="1" lang="zh-CN" altLang="en-US" dirty="0"/>
              <a:t>其中第一的话就是说我需要有一些多模态的人机交互的一些能力。</a:t>
            </a:r>
            <a:endParaRPr kumimoji="1" lang="zh-CN" altLang="en-US" dirty="0"/>
          </a:p>
          <a:p>
            <a:r>
              <a:rPr kumimoji="1" lang="zh-CN" altLang="en-US" dirty="0"/>
              <a:t>我一直认为就是支持语音交互是我们实现自然人机协作的一个关键。</a:t>
            </a:r>
            <a:endParaRPr kumimoji="1" lang="zh-CN" altLang="en-US" dirty="0"/>
          </a:p>
          <a:p>
            <a:r>
              <a:rPr kumimoji="1" lang="zh-CN" altLang="en-US" dirty="0"/>
              <a:t>因为人和人之间对自然最高效的一个沟通方式，其实是语音的方式。</a:t>
            </a:r>
            <a:endParaRPr kumimoji="1" lang="zh-CN" altLang="en-US" dirty="0"/>
          </a:p>
          <a:p>
            <a:r>
              <a:rPr kumimoji="1" lang="zh-CN" altLang="en-US" dirty="0"/>
              <a:t>然后那这样的话，人类到机器输入它的这个障碍就消除了。</a:t>
            </a:r>
            <a:endParaRPr kumimoji="1" lang="zh-CN" altLang="en-US" dirty="0"/>
          </a:p>
          <a:p>
            <a:endParaRPr kumimoji="1" lang="en-US" altLang="zh-CN" dirty="0"/>
          </a:p>
          <a:p>
            <a:r>
              <a:rPr kumimoji="1" lang="zh-CN" altLang="en-US" dirty="0"/>
              <a:t>然后第二是说他在这个</a:t>
            </a:r>
            <a:r>
              <a:rPr kumimoji="1" lang="en-US" altLang="zh-CN" dirty="0"/>
              <a:t>AI</a:t>
            </a:r>
            <a:r>
              <a:rPr kumimoji="1" lang="zh-CN" altLang="en-US" dirty="0"/>
              <a:t>的写作的时候，我们现在一般来说都是一个</a:t>
            </a:r>
            <a:r>
              <a:rPr kumimoji="1" lang="en-US" altLang="zh-CN" dirty="0"/>
              <a:t>A</a:t>
            </a:r>
            <a:r>
              <a:rPr kumimoji="1" lang="zh-CN" altLang="en-US" dirty="0"/>
              <a:t>阵的。</a:t>
            </a:r>
            <a:endParaRPr kumimoji="1" lang="zh-CN" altLang="en-US" dirty="0"/>
          </a:p>
          <a:p>
            <a:r>
              <a:rPr kumimoji="1" lang="zh-CN" altLang="en-US" dirty="0"/>
              <a:t>就是你输入一堆东西，他开始慢慢思考，然后他思考的过程中他就是不理人了，对吧？但是我们希望的话能够实现一个快思考和慢思考双</a:t>
            </a:r>
            <a:r>
              <a:rPr kumimoji="1" lang="en-US" altLang="zh-CN" dirty="0"/>
              <a:t>A</a:t>
            </a:r>
            <a:r>
              <a:rPr kumimoji="1" lang="zh-CN" altLang="en-US" dirty="0"/>
              <a:t>证的协作的这样一个方式。</a:t>
            </a:r>
            <a:endParaRPr kumimoji="1" lang="zh-CN" altLang="en-US" dirty="0"/>
          </a:p>
          <a:p>
            <a:r>
              <a:rPr kumimoji="1" lang="zh-CN" altLang="en-US" dirty="0"/>
              <a:t>其中这个前台的</a:t>
            </a:r>
            <a:r>
              <a:rPr kumimoji="1" lang="en-US" altLang="zh-CN" dirty="0"/>
              <a:t>agent</a:t>
            </a:r>
            <a:r>
              <a:rPr kumimoji="1" lang="zh-CN" altLang="en-US" dirty="0"/>
              <a:t>他是负责快思考的，他是负责实时的用户交互，比如保持对话流畅。</a:t>
            </a:r>
            <a:endParaRPr kumimoji="1" lang="zh-CN" altLang="en-US" dirty="0"/>
          </a:p>
          <a:p>
            <a:r>
              <a:rPr kumimoji="1" lang="zh-CN" altLang="en-US" dirty="0"/>
              <a:t>然后在后台还有另外一个</a:t>
            </a:r>
            <a:r>
              <a:rPr kumimoji="1" lang="en-US" altLang="zh-CN" dirty="0"/>
              <a:t>agent</a:t>
            </a:r>
            <a:r>
              <a:rPr kumimoji="1" lang="zh-CN" altLang="en-US" dirty="0"/>
              <a:t>在跑，他是做慢思考的，可以用我们像</a:t>
            </a:r>
            <a:r>
              <a:rPr kumimoji="1" lang="en-US" altLang="zh-CN" dirty="0"/>
              <a:t>deep one</a:t>
            </a:r>
            <a:r>
              <a:rPr kumimoji="1" lang="zh-CN" altLang="en-US" dirty="0"/>
              <a:t>，或者说</a:t>
            </a:r>
            <a:r>
              <a:rPr kumimoji="1" lang="en-US" altLang="zh-CN" dirty="0"/>
              <a:t>call 3.7net</a:t>
            </a:r>
            <a:r>
              <a:rPr kumimoji="1" lang="zh-CN" altLang="en-US" dirty="0"/>
              <a:t>或者</a:t>
            </a:r>
            <a:r>
              <a:rPr kumimoji="1" lang="en-US" altLang="zh-CN" dirty="0"/>
              <a:t>03</a:t>
            </a:r>
            <a:r>
              <a:rPr kumimoji="1" lang="zh-CN" altLang="en-US" dirty="0"/>
              <a:t>这些推理的模型，然后他可以去做一些深度思考和调研。</a:t>
            </a:r>
            <a:endParaRPr kumimoji="1" lang="zh-CN" altLang="en-US" dirty="0"/>
          </a:p>
          <a:p>
            <a:r>
              <a:rPr kumimoji="1" lang="zh-CN" altLang="en-US" dirty="0"/>
              <a:t>这两个</a:t>
            </a:r>
            <a:r>
              <a:rPr kumimoji="1" lang="en-US" altLang="zh-CN" dirty="0"/>
              <a:t>A</a:t>
            </a:r>
            <a:r>
              <a:rPr kumimoji="1" lang="zh-CN" altLang="en-US" dirty="0"/>
              <a:t>阵去结合的话，可以让他既能够深入思考，同时的话又能够跟用户能够持续的去沟通交流。</a:t>
            </a:r>
            <a:endParaRPr kumimoji="1" lang="zh-CN" altLang="en-US" dirty="0"/>
          </a:p>
          <a:p>
            <a:endParaRPr kumimoji="1" lang="en-US" altLang="zh-CN" dirty="0"/>
          </a:p>
          <a:p>
            <a:r>
              <a:rPr kumimoji="1" lang="zh-CN" altLang="en-US" dirty="0"/>
              <a:t>其实这个跟人的这个思维方式就是。它快慢思考结合也是很类似的。</a:t>
            </a:r>
            <a:endParaRPr kumimoji="1"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p:nvPr>
            <p:ph type="body" idx="1"/>
          </p:nvPr>
        </p:nvSpPr>
        <p:spPr/>
        <p:txBody>
          <a:bodyPr/>
          <a:lstStyle/>
          <a:p>
            <a:r>
              <a:rPr kumimoji="1" lang="zh-CN" altLang="en-US" dirty="0"/>
              <a:t>PartAI Agent应用效率未达预期01</a:t>
            </a:r>
            <a:endParaRPr kumimoji="1"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p:nvPr>
            <p:ph type="body" idx="1"/>
          </p:nvPr>
        </p:nvSpPr>
        <p:spPr/>
        <p:txBody>
          <a:bodyPr/>
          <a:lstStyle/>
          <a:p>
            <a:r>
              <a:rPr kumimoji="1" lang="zh-CN" altLang="en-US" dirty="0"/>
              <a:t>然后第二点的话就是他需</a:t>
            </a:r>
            <a:r>
              <a:rPr kumimoji="1" lang="en-US" altLang="zh-CN" dirty="0"/>
              <a:t>AI agent</a:t>
            </a:r>
            <a:r>
              <a:rPr kumimoji="1" lang="zh-CN" altLang="en-US" dirty="0"/>
              <a:t>的需要搞清楚需求再去做事。</a:t>
            </a:r>
            <a:endParaRPr kumimoji="1" lang="zh-CN" altLang="en-US" dirty="0"/>
          </a:p>
          <a:p>
            <a:endParaRPr kumimoji="1" lang="en-US" altLang="zh-CN" dirty="0"/>
          </a:p>
          <a:p>
            <a:r>
              <a:rPr kumimoji="1" lang="zh-CN" altLang="en-US" dirty="0"/>
              <a:t>那么他就需要先深入去沟通一些需求，然后再做事。</a:t>
            </a:r>
            <a:endParaRPr kumimoji="1" lang="zh-CN" altLang="en-US" dirty="0"/>
          </a:p>
          <a:p>
            <a:r>
              <a:rPr kumimoji="1" lang="zh-CN" altLang="en-US" dirty="0"/>
              <a:t>这个实际上我觉得挺关键的。比如</a:t>
            </a:r>
            <a:r>
              <a:rPr kumimoji="1" lang="en-US" altLang="zh-CN" dirty="0"/>
              <a:t>open</a:t>
            </a:r>
            <a:r>
              <a:rPr kumimoji="1" lang="zh-CN" altLang="en-US" dirty="0"/>
              <a:t>有个</a:t>
            </a:r>
            <a:r>
              <a:rPr kumimoji="1" lang="en-US" altLang="zh-CN" dirty="0"/>
              <a:t>deep research</a:t>
            </a:r>
            <a:r>
              <a:rPr kumimoji="1" lang="zh-CN" altLang="en-US" dirty="0"/>
              <a:t>，这个产品我觉得做的很好。这个</a:t>
            </a:r>
            <a:r>
              <a:rPr kumimoji="1" lang="en-US" altLang="zh-CN" dirty="0"/>
              <a:t>deep research</a:t>
            </a:r>
            <a:r>
              <a:rPr kumimoji="1" lang="zh-CN" altLang="en-US" dirty="0"/>
              <a:t>他首先他收入也推荐给大家来用。就是现在可能只要二十美金一个月的会员，然后就能够一个月用十次了。然后他搜索出来的这些东西也他做出来调研报告，很多时候比一个实习生做出来都专业。</a:t>
            </a:r>
            <a:endParaRPr kumimoji="1" lang="zh-CN" altLang="en-US" dirty="0"/>
          </a:p>
          <a:p>
            <a:endParaRPr kumimoji="1" lang="en-US" altLang="zh-CN" dirty="0"/>
          </a:p>
          <a:p>
            <a:r>
              <a:rPr kumimoji="1" lang="zh-CN" altLang="en-US" dirty="0"/>
              <a:t>他其中有一个产品设计，我觉得做的比较好，就是你给一个</a:t>
            </a:r>
            <a:r>
              <a:rPr kumimoji="1" lang="en-US" altLang="zh-CN" dirty="0"/>
              <a:t>prot</a:t>
            </a:r>
            <a:r>
              <a:rPr kumimoji="1" lang="zh-CN" altLang="en-US" dirty="0"/>
              <a:t>的让他去调研很多东西他不是马上就开始干，而是会反问你几个问题。</a:t>
            </a:r>
            <a:endParaRPr kumimoji="1" lang="zh-CN" altLang="en-US" dirty="0"/>
          </a:p>
          <a:p>
            <a:r>
              <a:rPr kumimoji="1" lang="zh-CN" altLang="en-US" dirty="0"/>
              <a:t>然后他先搞清楚你的需求是什么，然后再接着再去执行。</a:t>
            </a:r>
            <a:endParaRPr kumimoji="1" lang="zh-CN" altLang="en-US" dirty="0"/>
          </a:p>
          <a:p>
            <a:r>
              <a:rPr kumimoji="1" lang="zh-CN" altLang="en-US" dirty="0"/>
              <a:t>我觉得这个跟真人也是一样的。真人不会说老板让你干一个事儿，然后说是你去开发一个什么软件，然后他马上就去开发了。而是说他先反问几个问题，先澄清需求再做。</a:t>
            </a:r>
            <a:endParaRPr kumimoji="1" lang="zh-CN" altLang="en-US" dirty="0"/>
          </a:p>
          <a:p>
            <a:r>
              <a:rPr kumimoji="1" lang="zh-CN" altLang="en-US" dirty="0"/>
              <a:t>这个我觉得对于在商业场景下比较严肃的这些需求是非常关键的。</a:t>
            </a:r>
            <a:endParaRPr kumimoji="1" lang="zh-CN" altLang="en-US" dirty="0"/>
          </a:p>
          <a:p>
            <a:endParaRPr kumimoji="1" lang="en-US" altLang="zh-CN" dirty="0"/>
          </a:p>
          <a:p>
            <a:r>
              <a:rPr kumimoji="1" lang="zh-CN" altLang="en-US" dirty="0"/>
              <a:t>然后第二是说他需要能够去有需求的分解和确认，需要去先列一个</a:t>
            </a:r>
            <a:r>
              <a:rPr kumimoji="1" lang="en-US" altLang="zh-CN" dirty="0"/>
              <a:t>plan</a:t>
            </a:r>
            <a:r>
              <a:rPr kumimoji="1" lang="zh-CN" altLang="en-US" dirty="0"/>
              <a:t>。</a:t>
            </a:r>
            <a:endParaRPr kumimoji="1" lang="zh-CN" altLang="en-US" dirty="0"/>
          </a:p>
          <a:p>
            <a:r>
              <a:rPr kumimoji="1" lang="zh-CN" altLang="en-US" dirty="0"/>
              <a:t>这个我感觉就是国内现在比较火的这个</a:t>
            </a:r>
            <a:r>
              <a:rPr kumimoji="1" lang="en-US" altLang="zh-CN" dirty="0"/>
              <a:t>minus</a:t>
            </a:r>
            <a:r>
              <a:rPr kumimoji="1" lang="zh-CN" altLang="en-US" dirty="0"/>
              <a:t>比较火的这个他做的比较好。</a:t>
            </a:r>
            <a:endParaRPr kumimoji="1" lang="zh-CN" altLang="en-US" dirty="0"/>
          </a:p>
          <a:p>
            <a:r>
              <a:rPr kumimoji="1" lang="zh-CN" altLang="en-US" dirty="0"/>
              <a:t>他一开始先列了一个计划，然后先列个</a:t>
            </a:r>
            <a:r>
              <a:rPr kumimoji="1" lang="en-US" altLang="zh-CN" dirty="0"/>
              <a:t>to do list</a:t>
            </a:r>
            <a:r>
              <a:rPr kumimoji="1" lang="zh-CN" altLang="en-US" dirty="0"/>
              <a:t>，然后一步一步的去做。</a:t>
            </a:r>
            <a:endParaRPr kumimoji="1" lang="zh-CN" altLang="en-US" dirty="0"/>
          </a:p>
          <a:p>
            <a:r>
              <a:rPr kumimoji="1" lang="zh-CN" altLang="en-US" dirty="0"/>
              <a:t>其实很多</a:t>
            </a:r>
            <a:r>
              <a:rPr kumimoji="1" lang="en-US" altLang="zh-CN" dirty="0"/>
              <a:t>deep research</a:t>
            </a:r>
            <a:r>
              <a:rPr kumimoji="1" lang="zh-CN" altLang="en-US" dirty="0"/>
              <a:t>这样的产品，它内部也会有这样的一个</a:t>
            </a:r>
            <a:r>
              <a:rPr kumimoji="1" lang="en-US" altLang="zh-CN" dirty="0"/>
              <a:t>plan</a:t>
            </a:r>
            <a:r>
              <a:rPr kumimoji="1" lang="zh-CN" altLang="en-US" dirty="0"/>
              <a:t>，只是没有暴露给大家而已。</a:t>
            </a:r>
            <a:endParaRPr kumimoji="1" lang="zh-CN" altLang="en-US" dirty="0"/>
          </a:p>
          <a:p>
            <a:r>
              <a:rPr kumimoji="1" lang="zh-CN" altLang="en-US" dirty="0"/>
              <a:t>那么通过这种先列计划后执行的这样的一些方式，然后他就可以去实现做的事情不要有条理。</a:t>
            </a:r>
            <a:endParaRPr kumimoji="1"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p:nvPr>
            <p:ph type="body" idx="1"/>
          </p:nvPr>
        </p:nvSpPr>
        <p:spPr/>
        <p:txBody>
          <a:bodyPr/>
          <a:lstStyle/>
          <a:p>
            <a:r>
              <a:rPr kumimoji="1" lang="zh-CN" altLang="en-US" dirty="0"/>
              <a:t>然后第三，我觉得</a:t>
            </a:r>
            <a:r>
              <a:rPr kumimoji="1" lang="en-US" altLang="zh-CN" dirty="0"/>
              <a:t>AI</a:t>
            </a:r>
            <a:r>
              <a:rPr kumimoji="1" lang="zh-CN" altLang="en-US" dirty="0"/>
              <a:t>人需要能够遇到问题主动沟通。</a:t>
            </a:r>
            <a:endParaRPr kumimoji="1" lang="zh-CN" altLang="en-US" dirty="0"/>
          </a:p>
          <a:p>
            <a:endParaRPr kumimoji="1" lang="en-US" altLang="zh-CN" dirty="0"/>
          </a:p>
          <a:p>
            <a:r>
              <a:rPr kumimoji="1" lang="zh-CN" altLang="en-US" dirty="0"/>
              <a:t>这个我觉得是现在很多</a:t>
            </a:r>
            <a:r>
              <a:rPr kumimoji="1" lang="en-US" altLang="zh-CN" dirty="0"/>
              <a:t>agent</a:t>
            </a:r>
            <a:r>
              <a:rPr kumimoji="1" lang="zh-CN" altLang="en-US" dirty="0"/>
              <a:t>都没有这个能力。</a:t>
            </a:r>
            <a:endParaRPr kumimoji="1" lang="zh-CN" altLang="en-US" dirty="0"/>
          </a:p>
          <a:p>
            <a:endParaRPr kumimoji="1" lang="en-US" altLang="zh-CN" dirty="0"/>
          </a:p>
          <a:p>
            <a:r>
              <a:rPr kumimoji="1" lang="zh-CN" altLang="en-US" dirty="0"/>
              <a:t>但是我们内部在构建的一个</a:t>
            </a:r>
            <a:r>
              <a:rPr kumimoji="1" lang="en-US" altLang="zh-CN" dirty="0"/>
              <a:t>agent</a:t>
            </a:r>
            <a:r>
              <a:rPr kumimoji="1" lang="zh-CN" altLang="en-US" dirty="0"/>
              <a:t>，就是说我们希望遇到一个问题以后，他能够主动找人。</a:t>
            </a:r>
            <a:endParaRPr kumimoji="1" lang="zh-CN" altLang="en-US" dirty="0"/>
          </a:p>
          <a:p>
            <a:r>
              <a:rPr kumimoji="1" lang="zh-CN" altLang="en-US" dirty="0"/>
              <a:t>就是找人分两种，第一是说他需要去找相关模块的负责人，然后就是跨部门的协作。</a:t>
            </a:r>
            <a:endParaRPr kumimoji="1" lang="zh-CN" altLang="en-US" dirty="0"/>
          </a:p>
          <a:p>
            <a:endParaRPr kumimoji="1" lang="en-US" altLang="zh-CN" dirty="0"/>
          </a:p>
          <a:p>
            <a:r>
              <a:rPr kumimoji="1" lang="zh-CN" altLang="en-US" dirty="0"/>
              <a:t>比如说我遇到了一个问题，我不知道这个</a:t>
            </a:r>
            <a:r>
              <a:rPr kumimoji="1" lang="en-US" altLang="zh-CN" dirty="0"/>
              <a:t>AI</a:t>
            </a:r>
            <a:r>
              <a:rPr kumimoji="1" lang="zh-CN" altLang="en-US" dirty="0"/>
              <a:t>往哪调。</a:t>
            </a:r>
            <a:endParaRPr kumimoji="1" lang="zh-CN" altLang="en-US" dirty="0"/>
          </a:p>
          <a:p>
            <a:r>
              <a:rPr kumimoji="1" lang="zh-CN" altLang="en-US" dirty="0"/>
              <a:t>然后这个很多时候现在的现在就说我干不了，然后直接就退出来了。</a:t>
            </a:r>
            <a:endParaRPr kumimoji="1" lang="zh-CN" altLang="en-US" dirty="0"/>
          </a:p>
          <a:p>
            <a:r>
              <a:rPr kumimoji="1" lang="zh-CN" altLang="en-US" dirty="0"/>
              <a:t>但是他有没有可能如果是我在一个团队协作的场景里面，我是不是直接可以给这个模块负责人发个消息，说你问一下这个东西这应该怎么用，对吧？等等人或者说甚至说如果说这个模块本来就是一个</a:t>
            </a:r>
            <a:r>
              <a:rPr kumimoji="1" lang="en-US" altLang="zh-CN" dirty="0"/>
              <a:t>A</a:t>
            </a:r>
            <a:r>
              <a:rPr kumimoji="1" lang="zh-CN" altLang="en-US" dirty="0"/>
              <a:t>负责的那我直接去问那个</a:t>
            </a:r>
            <a:r>
              <a:rPr kumimoji="1" lang="en-US" altLang="zh-CN" dirty="0"/>
              <a:t>agent</a:t>
            </a:r>
            <a:r>
              <a:rPr kumimoji="1" lang="zh-CN" altLang="en-US" dirty="0"/>
              <a:t>的就行了。</a:t>
            </a:r>
            <a:endParaRPr kumimoji="1" lang="zh-CN" altLang="en-US" dirty="0"/>
          </a:p>
          <a:p>
            <a:endParaRPr kumimoji="1" lang="en-US" altLang="zh-CN" dirty="0"/>
          </a:p>
          <a:p>
            <a:r>
              <a:rPr kumimoji="1" lang="zh-CN" altLang="en-US" dirty="0"/>
              <a:t>第二的话是有一个上级求助的一个机制，这个里边就</a:t>
            </a:r>
            <a:r>
              <a:rPr kumimoji="1" lang="en-US" altLang="zh-CN" dirty="0"/>
              <a:t>A</a:t>
            </a:r>
            <a:r>
              <a:rPr kumimoji="1" lang="zh-CN" altLang="en-US" dirty="0"/>
              <a:t>的上级应该就是真人对吧？因为一定是一个真人在用这个</a:t>
            </a:r>
            <a:r>
              <a:rPr kumimoji="1" lang="en-US" altLang="zh-CN" dirty="0"/>
              <a:t>AI</a:t>
            </a:r>
            <a:r>
              <a:rPr kumimoji="1" lang="zh-CN" altLang="en-US" dirty="0"/>
              <a:t>那么他要问这个真人说这个事儿我现在觉得不好搞，然后你帮我解决。</a:t>
            </a:r>
            <a:endParaRPr kumimoji="1" lang="zh-CN" altLang="en-US" dirty="0"/>
          </a:p>
          <a:p>
            <a:r>
              <a:rPr kumimoji="1" lang="zh-CN" altLang="en-US" dirty="0"/>
              <a:t>现在我们的</a:t>
            </a:r>
            <a:r>
              <a:rPr kumimoji="1" lang="en-US" altLang="zh-CN" dirty="0"/>
              <a:t>A</a:t>
            </a:r>
            <a:r>
              <a:rPr kumimoji="1" lang="zh-CN" altLang="en-US" dirty="0"/>
              <a:t>镇基本上他没有这样一个工具。</a:t>
            </a:r>
            <a:endParaRPr kumimoji="1" lang="zh-CN" altLang="en-US" dirty="0"/>
          </a:p>
          <a:p>
            <a:r>
              <a:rPr kumimoji="1" lang="zh-CN" altLang="en-US" dirty="0"/>
              <a:t>我们给他加入这个工具以后，他真的就会说是在他不知道的时候，他会去找人去问，说是我现在这个问题解决不了了。</a:t>
            </a:r>
            <a:endParaRPr kumimoji="1" lang="zh-CN" altLang="en-US" dirty="0"/>
          </a:p>
          <a:p>
            <a:r>
              <a:rPr kumimoji="1" lang="zh-CN" altLang="en-US" dirty="0"/>
              <a:t>然后传统的</a:t>
            </a:r>
            <a:r>
              <a:rPr kumimoji="1" lang="en-US" altLang="zh-CN" dirty="0"/>
              <a:t>AI</a:t>
            </a:r>
            <a:r>
              <a:rPr kumimoji="1" lang="zh-CN" altLang="en-US" dirty="0"/>
              <a:t>的话，他可能只是说他就是自作主张的去想一个方法，或者说他各种想各种方法可能都不</a:t>
            </a:r>
            <a:r>
              <a:rPr kumimoji="1" lang="en-US" altLang="zh-CN" dirty="0"/>
              <a:t>work</a:t>
            </a:r>
            <a:r>
              <a:rPr kumimoji="1" lang="zh-CN" altLang="en-US" dirty="0"/>
              <a:t>。</a:t>
            </a:r>
            <a:endParaRPr kumimoji="1" lang="zh-CN" altLang="en-US" dirty="0"/>
          </a:p>
          <a:p>
            <a:r>
              <a:rPr kumimoji="1" lang="zh-CN" altLang="en-US" dirty="0"/>
              <a:t>比如我觉得找上机求助虽然只是一个简单的工具，但是说它实际上它效果非常好。</a:t>
            </a:r>
            <a:endParaRPr kumimoji="1" lang="zh-CN" altLang="en-US" dirty="0"/>
          </a:p>
          <a:p>
            <a:endParaRPr kumimoji="1" lang="en-US" altLang="zh-CN" dirty="0"/>
          </a:p>
          <a:p>
            <a:r>
              <a:rPr kumimoji="1" lang="zh-CN" altLang="en-US" dirty="0"/>
              <a:t>然后第三的话就是说他的沟通要都有记录。</a:t>
            </a:r>
            <a:endParaRPr kumimoji="1" lang="zh-CN" altLang="en-US" dirty="0"/>
          </a:p>
          <a:p>
            <a:r>
              <a:rPr kumimoji="1" lang="zh-CN" altLang="en-US" dirty="0"/>
              <a:t>因为我们现在很多时候，其实比如说在不管在</a:t>
            </a:r>
            <a:r>
              <a:rPr kumimoji="1" lang="en-US" altLang="zh-CN" dirty="0"/>
              <a:t>cursor</a:t>
            </a:r>
            <a:r>
              <a:rPr kumimoji="1" lang="zh-CN" altLang="en-US" dirty="0"/>
              <a:t>还是什么地方，他聊完的东西其实总结就是都丢掉了。</a:t>
            </a:r>
            <a:endParaRPr kumimoji="1" lang="zh-CN" altLang="en-US" dirty="0"/>
          </a:p>
          <a:p>
            <a:r>
              <a:rPr kumimoji="1" lang="zh-CN" altLang="en-US" dirty="0"/>
              <a:t>但是其实我们如果说只是把每一次沟通的这个记录做一个简短的一个总结，哪怕只有一两百字。</a:t>
            </a:r>
            <a:endParaRPr kumimoji="1" lang="zh-CN" altLang="en-US" dirty="0"/>
          </a:p>
          <a:p>
            <a:r>
              <a:rPr kumimoji="1" lang="zh-CN" altLang="en-US" dirty="0"/>
              <a:t>然后把它存到他的这个上下文，或者是长期记忆的知识库里面，它可能效果就比之前的要好很多。</a:t>
            </a:r>
            <a:endParaRPr kumimoji="1" lang="zh-CN" altLang="en-US" dirty="0"/>
          </a:p>
          <a:p>
            <a:r>
              <a:rPr kumimoji="1" lang="zh-CN" altLang="en-US" dirty="0"/>
              <a:t>是比如说他之前遇到的一些做错的事情，或者说他之前做过的哪些事情，他的</a:t>
            </a:r>
            <a:r>
              <a:rPr kumimoji="1" lang="en-US" altLang="zh-CN" dirty="0"/>
              <a:t>motivation</a:t>
            </a:r>
            <a:r>
              <a:rPr kumimoji="1" lang="zh-CN" altLang="en-US" dirty="0"/>
              <a:t>是什么？这些东西都是非常宝贵的一些知识库的记录。</a:t>
            </a:r>
            <a:endParaRPr kumimoji="1"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p:nvPr>
            <p:ph type="body" idx="1"/>
          </p:nvPr>
        </p:nvSpPr>
        <p:spPr/>
        <p:txBody>
          <a:bodyPr/>
          <a:lstStyle/>
          <a:p>
            <a:r>
              <a:rPr kumimoji="1" lang="zh-CN" altLang="en-US" dirty="0"/>
              <a:t>然后第四个就是说现在解决很多现在</a:t>
            </a:r>
            <a:r>
              <a:rPr kumimoji="1" lang="en-US" altLang="zh-CN" dirty="0"/>
              <a:t>AI</a:t>
            </a:r>
            <a:r>
              <a:rPr kumimoji="1" lang="zh-CN" altLang="en-US" dirty="0"/>
              <a:t>里面没办法去做这个就是自我反思和回溯的一个问题。</a:t>
            </a:r>
            <a:endParaRPr kumimoji="1" lang="zh-CN" altLang="en-US" dirty="0"/>
          </a:p>
          <a:p>
            <a:endParaRPr kumimoji="1" lang="zh-CN" altLang="en-US" dirty="0"/>
          </a:p>
          <a:p>
            <a:r>
              <a:rPr kumimoji="1" lang="zh-CN" altLang="en-US" dirty="0"/>
              <a:t>就是我们其实这样，为什么说比如说像</a:t>
            </a:r>
            <a:r>
              <a:rPr kumimoji="1" lang="en-US" altLang="zh-CN" dirty="0"/>
              <a:t>@cursor</a:t>
            </a:r>
            <a:r>
              <a:rPr kumimoji="1" lang="zh-CN" altLang="en-US" dirty="0"/>
              <a:t>这样的产品，它一般来说设计的</a:t>
            </a:r>
            <a:r>
              <a:rPr kumimoji="1" lang="en-US" altLang="zh-CN" dirty="0"/>
              <a:t>agent</a:t>
            </a:r>
            <a:r>
              <a:rPr kumimoji="1" lang="zh-CN" altLang="en-US" dirty="0"/>
              <a:t>只能是执行</a:t>
            </a:r>
            <a:r>
              <a:rPr kumimoji="1" lang="en-US" altLang="zh-CN" dirty="0"/>
              <a:t>25</a:t>
            </a:r>
            <a:r>
              <a:rPr kumimoji="1" lang="zh-CN" altLang="en-US" dirty="0"/>
              <a:t>次，</a:t>
            </a:r>
            <a:r>
              <a:rPr kumimoji="1" lang="en-US" altLang="zh-CN" dirty="0"/>
              <a:t>25</a:t>
            </a:r>
            <a:r>
              <a:rPr kumimoji="1" lang="zh-CN" altLang="en-US" dirty="0"/>
              <a:t>次之后又停下来让人工去介入了。</a:t>
            </a:r>
            <a:endParaRPr kumimoji="1" lang="zh-CN" altLang="en-US" dirty="0"/>
          </a:p>
          <a:p>
            <a:r>
              <a:rPr kumimoji="1" lang="zh-CN" altLang="en-US" dirty="0"/>
              <a:t>或者说是他一次干最多也就干半个小时以上。如果他都干不完的话，基本上他这个工作后边就是在浪费时间。</a:t>
            </a:r>
            <a:endParaRPr kumimoji="1" lang="zh-CN" altLang="en-US" dirty="0"/>
          </a:p>
          <a:p>
            <a:r>
              <a:rPr kumimoji="1" lang="zh-CN" altLang="en-US" dirty="0"/>
              <a:t>那么为什么会出现这种情况？原因就是说他没有缺少一个自我进入的反思，还有一个失败教训积累以及关键检查点的设置。</a:t>
            </a:r>
            <a:endParaRPr kumimoji="1" lang="zh-CN" altLang="en-US" dirty="0"/>
          </a:p>
          <a:p>
            <a:endParaRPr kumimoji="1" lang="en-US" altLang="zh-CN" dirty="0"/>
          </a:p>
          <a:p>
            <a:r>
              <a:rPr kumimoji="1" lang="zh-CN" altLang="en-US" dirty="0"/>
              <a:t>也就是说他往往是半个小时之后，如果说一个问题还没解决，他可能是在错误的状态基础上，一直在继续在做继续在做，还没有说是回退到上一个检查点，会上一个好的这个状态的一个机制。所以说有可能越搞越乱。</a:t>
            </a:r>
            <a:endParaRPr kumimoji="1" lang="zh-CN" altLang="en-US" dirty="0"/>
          </a:p>
          <a:p>
            <a:r>
              <a:rPr kumimoji="1" lang="zh-CN" altLang="en-US" dirty="0"/>
              <a:t>因有可能说他比如说这一段他不小心删掉了一大段代码，然后发现代码跑不通了。</a:t>
            </a:r>
            <a:endParaRPr kumimoji="1" lang="zh-CN" altLang="en-US" dirty="0"/>
          </a:p>
          <a:p>
            <a:r>
              <a:rPr kumimoji="1" lang="zh-CN" altLang="en-US" dirty="0"/>
              <a:t>然后，接下来他又开始尝试把这个代码修复，但是已经删掉的东西他可能你找不到了，对吧？那他就是修复不了。</a:t>
            </a:r>
            <a:endParaRPr kumimoji="1" lang="zh-CN" altLang="en-US" dirty="0"/>
          </a:p>
          <a:p>
            <a:endParaRPr kumimoji="1" lang="en-US" altLang="zh-CN" dirty="0"/>
          </a:p>
          <a:p>
            <a:r>
              <a:rPr kumimoji="1" lang="zh-CN" altLang="en-US" dirty="0"/>
              <a:t>那正确正确的做法应该是我不小心删掉了，我人看到了，我直接就把它说停下来，你从上一个阶段上一个好的状态重新开始，那现在</a:t>
            </a:r>
            <a:r>
              <a:rPr kumimoji="1" lang="en-US" altLang="zh-CN" dirty="0"/>
              <a:t>AI</a:t>
            </a:r>
            <a:r>
              <a:rPr kumimoji="1" lang="zh-CN" altLang="en-US" dirty="0"/>
              <a:t>的话可能他缺少这种机制，其实这种机制也是一个攻击调用。</a:t>
            </a:r>
            <a:endParaRPr kumimoji="1" lang="zh-CN" altLang="en-US" dirty="0"/>
          </a:p>
          <a:p>
            <a:r>
              <a:rPr kumimoji="1" lang="zh-CN" altLang="en-US" dirty="0"/>
              <a:t>我只要是把它的状态给它定义，留一个</a:t>
            </a:r>
            <a:r>
              <a:rPr kumimoji="1" lang="en-US" altLang="zh-CN" dirty="0"/>
              <a:t>check point</a:t>
            </a:r>
            <a:r>
              <a:rPr kumimoji="1" lang="zh-CN" altLang="en-US" dirty="0"/>
              <a:t>，然后能够让它</a:t>
            </a:r>
            <a:r>
              <a:rPr kumimoji="1" lang="en-US" altLang="zh-CN" dirty="0"/>
              <a:t>restore</a:t>
            </a:r>
            <a:r>
              <a:rPr kumimoji="1" lang="zh-CN" altLang="en-US" dirty="0"/>
              <a:t>这个就可以了。</a:t>
            </a:r>
            <a:endParaRPr kumimoji="1"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p:nvPr>
            <p:ph type="body" idx="1"/>
          </p:nvPr>
        </p:nvSpPr>
        <p:spPr/>
        <p:txBody>
          <a:bodyPr/>
          <a:lstStyle/>
          <a:p>
            <a:r>
              <a:rPr kumimoji="1" lang="zh-CN" altLang="en-US" dirty="0"/>
              <a:t>然后第五个就是长期记忆和记忆压缩。这个也是大家都经常谈的一个问题，就是</a:t>
            </a:r>
            <a:r>
              <a:rPr kumimoji="1" lang="en-US" altLang="zh-CN" dirty="0"/>
              <a:t>AI</a:t>
            </a:r>
            <a:r>
              <a:rPr kumimoji="1" lang="zh-CN" altLang="en-US" dirty="0"/>
              <a:t>如何具备长期记忆。</a:t>
            </a:r>
            <a:endParaRPr kumimoji="1" lang="zh-CN" altLang="en-US" dirty="0"/>
          </a:p>
          <a:p>
            <a:endParaRPr kumimoji="1" lang="en-US" altLang="zh-CN" dirty="0"/>
          </a:p>
          <a:p>
            <a:r>
              <a:rPr kumimoji="1" lang="zh-CN" altLang="en-US" dirty="0"/>
              <a:t>这个一般来说就是采用长短期记忆的一个分层的架构。</a:t>
            </a:r>
            <a:endParaRPr kumimoji="1" lang="zh-CN" altLang="en-US" dirty="0"/>
          </a:p>
          <a:p>
            <a:endParaRPr kumimoji="1" lang="en-US" altLang="zh-CN" dirty="0"/>
          </a:p>
          <a:p>
            <a:r>
              <a:rPr kumimoji="1" lang="zh-CN" altLang="en-US" dirty="0"/>
              <a:t>后比如说通过</a:t>
            </a:r>
            <a:r>
              <a:rPr kumimoji="1" lang="en-US" altLang="zh-CN" dirty="0"/>
              <a:t>summarization</a:t>
            </a:r>
            <a:r>
              <a:rPr kumimoji="1" lang="zh-CN" altLang="en-US" dirty="0"/>
              <a:t>总结的方式，以及这个</a:t>
            </a:r>
            <a:r>
              <a:rPr kumimoji="1" lang="en-US" altLang="zh-CN" dirty="0"/>
              <a:t>rag</a:t>
            </a:r>
            <a:r>
              <a:rPr kumimoji="1" lang="zh-CN" altLang="en-US" dirty="0"/>
              <a:t>的方式，一个就是需要的时候我从知识库里面取。</a:t>
            </a:r>
            <a:endParaRPr kumimoji="1" lang="zh-CN" altLang="en-US" dirty="0"/>
          </a:p>
          <a:p>
            <a:r>
              <a:rPr kumimoji="1" lang="zh-CN" altLang="en-US" dirty="0"/>
              <a:t>还有一种的话是我总结一下，把它压缩一下，这样上下文就可以更短了。</a:t>
            </a:r>
            <a:endParaRPr kumimoji="1" lang="zh-CN" altLang="en-US" dirty="0"/>
          </a:p>
          <a:p>
            <a:r>
              <a:rPr kumimoji="1" lang="zh-CN" altLang="en-US" dirty="0"/>
              <a:t>就是通过这两种方式结合，然后能够去做一些记忆的压缩。</a:t>
            </a:r>
            <a:endParaRPr kumimoji="1" lang="zh-CN" altLang="en-US" dirty="0"/>
          </a:p>
          <a:p>
            <a:endParaRPr kumimoji="1" lang="en-US" altLang="zh-CN" dirty="0"/>
          </a:p>
          <a:p>
            <a:r>
              <a:rPr kumimoji="1" lang="zh-CN" altLang="en-US" dirty="0"/>
              <a:t>居然有很多专门做记忆的一些公司在做这件事情，我就不单不再展开了，但是这件事情对于</a:t>
            </a:r>
            <a:r>
              <a:rPr kumimoji="1" lang="en-US" altLang="zh-CN" dirty="0"/>
              <a:t>Agent</a:t>
            </a:r>
            <a:r>
              <a:rPr kumimoji="1" lang="zh-CN" altLang="en-US" dirty="0"/>
              <a:t>的也是非常的关键的。</a:t>
            </a:r>
            <a:endParaRPr kumimoji="1"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p:nvPr>
            <p:ph type="body" idx="1"/>
          </p:nvPr>
        </p:nvSpPr>
        <p:spPr/>
        <p:txBody>
          <a:bodyPr/>
          <a:lstStyle/>
          <a:p>
            <a:endParaRPr kumimoji="1" lang="en-US" altLang="zh-CN" dirty="0"/>
          </a:p>
          <a:p>
            <a:r>
              <a:rPr kumimoji="1" lang="zh-CN" altLang="en-US" dirty="0"/>
              <a:t>然后第六个点的话就是知识库搜索。我觉得这个可能是很多人比较忽略的一点。</a:t>
            </a:r>
            <a:endParaRPr kumimoji="1" lang="zh-CN" altLang="en-US" dirty="0"/>
          </a:p>
          <a:p>
            <a:endParaRPr kumimoji="1" lang="en-US" altLang="zh-CN" dirty="0"/>
          </a:p>
          <a:p>
            <a:r>
              <a:rPr kumimoji="1" lang="zh-CN" altLang="en-US" dirty="0"/>
              <a:t>因为现在市面上也有很多的</a:t>
            </a:r>
            <a:r>
              <a:rPr kumimoji="1" lang="en-US" altLang="zh-CN" dirty="0"/>
              <a:t>rag</a:t>
            </a:r>
            <a:r>
              <a:rPr kumimoji="1" lang="zh-CN" altLang="en-US" dirty="0"/>
              <a:t>系统，然后这个</a:t>
            </a:r>
            <a:r>
              <a:rPr kumimoji="1" lang="en-US" altLang="zh-CN" dirty="0"/>
              <a:t>rag</a:t>
            </a:r>
            <a:r>
              <a:rPr kumimoji="1" lang="zh-CN" altLang="en-US" dirty="0"/>
              <a:t>系统大部分的都认为说就等于相量数据库。</a:t>
            </a:r>
            <a:endParaRPr kumimoji="1" lang="zh-CN" altLang="en-US" dirty="0"/>
          </a:p>
          <a:p>
            <a:r>
              <a:rPr kumimoji="1" lang="zh-CN" altLang="en-US" dirty="0"/>
              <a:t>就后边简单的接了一个向量数据库，然后做了一个语音像自动检索就完事了。</a:t>
            </a:r>
            <a:endParaRPr kumimoji="1" lang="zh-CN" altLang="en-US" dirty="0"/>
          </a:p>
          <a:p>
            <a:r>
              <a:rPr kumimoji="1" lang="zh-CN" altLang="en-US" dirty="0"/>
              <a:t>但是大家不知道有没有发现，如果说假如说你的这个文档是公开的，然后你在这个</a:t>
            </a:r>
            <a:r>
              <a:rPr kumimoji="1" lang="en-US" altLang="zh-CN" dirty="0"/>
              <a:t>Google</a:t>
            </a:r>
            <a:r>
              <a:rPr kumimoji="1" lang="zh-CN" altLang="en-US" dirty="0"/>
              <a:t>里面输入这个关键词，然后</a:t>
            </a:r>
            <a:r>
              <a:rPr kumimoji="1" lang="en-US" altLang="zh-CN" dirty="0"/>
              <a:t>setf</a:t>
            </a:r>
            <a:r>
              <a:rPr kumimoji="1" lang="zh-CN" altLang="en-US" dirty="0"/>
              <a:t>某个网站，然后它的搜索的结果准确度往往是比自己用一个向量数据库随便搜一下，那效果要好很多。</a:t>
            </a:r>
            <a:endParaRPr kumimoji="1" lang="zh-CN" altLang="en-US" dirty="0"/>
          </a:p>
          <a:p>
            <a:endParaRPr kumimoji="1" lang="en-US" altLang="zh-CN" dirty="0"/>
          </a:p>
          <a:p>
            <a:r>
              <a:rPr kumimoji="1" lang="zh-CN" altLang="en-US" dirty="0"/>
              <a:t>那为什么呢？就是说因为说一个搜索系统其实它背后有很多东西，然后它不它就是一般来说它是有三至少有三个组件。</a:t>
            </a:r>
            <a:endParaRPr kumimoji="1" lang="zh-CN" altLang="en-US" dirty="0"/>
          </a:p>
          <a:p>
            <a:endParaRPr kumimoji="1" lang="en-US" altLang="zh-CN" dirty="0"/>
          </a:p>
          <a:p>
            <a:r>
              <a:rPr kumimoji="1" lang="zh-CN" altLang="en-US" dirty="0"/>
              <a:t>第一个是有个向量数据库，它是做语义检索。</a:t>
            </a:r>
            <a:endParaRPr kumimoji="1" lang="zh-CN" altLang="en-US" dirty="0"/>
          </a:p>
          <a:p>
            <a:r>
              <a:rPr kumimoji="1" lang="zh-CN" altLang="en-US" dirty="0"/>
              <a:t>第二个是有一个类似</a:t>
            </a:r>
            <a:r>
              <a:rPr kumimoji="1" lang="en-US" altLang="zh-CN" dirty="0"/>
              <a:t>bm 25</a:t>
            </a:r>
            <a:r>
              <a:rPr kumimoji="1" lang="zh-CN" altLang="en-US" dirty="0"/>
              <a:t>，或者说是这些报牌倒牌索引的，它是用来做关键词匹配的。</a:t>
            </a:r>
            <a:endParaRPr kumimoji="1" lang="zh-CN" altLang="en-US" dirty="0"/>
          </a:p>
          <a:p>
            <a:r>
              <a:rPr kumimoji="1" lang="zh-CN" altLang="en-US" dirty="0"/>
              <a:t>然后结合这两个搜索的结果，然后再有一个</a:t>
            </a:r>
            <a:r>
              <a:rPr kumimoji="1" lang="en-US" altLang="zh-CN" dirty="0"/>
              <a:t>reranker</a:t>
            </a:r>
            <a:r>
              <a:rPr kumimoji="1" lang="zh-CN" altLang="en-US" dirty="0"/>
              <a:t>重排序模型，它会重新去你的搜索的这个</a:t>
            </a:r>
            <a:r>
              <a:rPr kumimoji="1" lang="en-US" altLang="zh-CN" dirty="0"/>
              <a:t>query</a:t>
            </a:r>
            <a:r>
              <a:rPr kumimoji="1" lang="zh-CN" altLang="en-US" dirty="0"/>
              <a:t>，就是用户所提的这个问题，然后和他的这些这几个内容它的相关度是多少，这几个东西应该互相都是不可互相替代的东西。</a:t>
            </a:r>
            <a:endParaRPr kumimoji="1" lang="zh-CN" altLang="en-US" dirty="0"/>
          </a:p>
          <a:p>
            <a:endParaRPr kumimoji="1" lang="en-US" altLang="zh-CN" dirty="0"/>
          </a:p>
          <a:p>
            <a:r>
              <a:rPr kumimoji="1" lang="zh-CN" altLang="en-US" dirty="0"/>
              <a:t>这件事情其实就是很多很多系现在的知识库搜索系统都没有。</a:t>
            </a:r>
            <a:endParaRPr kumimoji="1" lang="zh-CN" altLang="en-US" dirty="0"/>
          </a:p>
          <a:p>
            <a:endParaRPr kumimoji="1" lang="en-US" altLang="zh-CN" dirty="0"/>
          </a:p>
          <a:p>
            <a:r>
              <a:rPr kumimoji="1" lang="zh-CN" altLang="en-US" dirty="0"/>
              <a:t>就是像我之前在微软做那边做过一些搜索引擎的工作，这些都是很基础的东西。</a:t>
            </a:r>
            <a:endParaRPr kumimoji="1" lang="zh-CN" altLang="en-US" dirty="0"/>
          </a:p>
          <a:p>
            <a:r>
              <a:rPr kumimoji="1" lang="zh-CN" altLang="en-US" dirty="0"/>
              <a:t>但是说现在大面大大大多数的这个</a:t>
            </a:r>
            <a:r>
              <a:rPr kumimoji="1" lang="en-US" altLang="zh-CN" dirty="0"/>
              <a:t>rerank</a:t>
            </a:r>
            <a:r>
              <a:rPr kumimoji="1" lang="zh-CN" altLang="en-US" dirty="0"/>
              <a:t>系统，它做的都非常简陋。</a:t>
            </a:r>
            <a:endParaRPr kumimoji="1" lang="zh-CN" altLang="en-US" dirty="0"/>
          </a:p>
          <a:p>
            <a:r>
              <a:rPr kumimoji="1" lang="zh-CN" altLang="en-US" dirty="0"/>
              <a:t>所以说我觉得这点也是一个非常值得优化的一个事情。</a:t>
            </a:r>
            <a:endParaRPr kumimoji="1" lang="zh-CN" altLang="en-US" dirty="0"/>
          </a:p>
          <a:p>
            <a:endParaRPr kumimoji="1" lang="en-US" altLang="zh-CN" dirty="0"/>
          </a:p>
          <a:p>
            <a:r>
              <a:rPr kumimoji="1" lang="zh-CN" altLang="en-US" dirty="0"/>
              <a:t>然后还有包括说是利用这个人或者说</a:t>
            </a:r>
            <a:r>
              <a:rPr kumimoji="1" lang="en-US" altLang="zh-CN" dirty="0"/>
              <a:t>AI</a:t>
            </a:r>
            <a:r>
              <a:rPr kumimoji="1" lang="zh-CN" altLang="en-US" dirty="0"/>
              <a:t>的反馈，去持续优化的一个搜索的表现。</a:t>
            </a:r>
            <a:endParaRPr kumimoji="1" lang="zh-CN" altLang="en-US" dirty="0"/>
          </a:p>
          <a:p>
            <a:r>
              <a:rPr kumimoji="1" lang="zh-CN" altLang="en-US" dirty="0"/>
              <a:t>就比如说有这个</a:t>
            </a:r>
            <a:r>
              <a:rPr kumimoji="1" lang="en-US" altLang="zh-CN" dirty="0"/>
              <a:t>feedback</a:t>
            </a:r>
            <a:r>
              <a:rPr kumimoji="1" lang="zh-CN" altLang="en-US" dirty="0"/>
              <a:t>？那就是有数据，那我如何用数据后再进一步去改进这个</a:t>
            </a:r>
            <a:r>
              <a:rPr kumimoji="1" lang="en-US" altLang="zh-CN" dirty="0"/>
              <a:t>ranking model</a:t>
            </a:r>
            <a:r>
              <a:rPr kumimoji="1" lang="zh-CN" altLang="en-US" dirty="0"/>
              <a:t>，然后去让结果在进行重排。</a:t>
            </a:r>
            <a:endParaRPr kumimoji="1" lang="zh-CN" altLang="en-US" dirty="0"/>
          </a:p>
          <a:p>
            <a:r>
              <a:rPr kumimoji="1" lang="zh-CN" altLang="en-US" dirty="0"/>
              <a:t>就是找到这些人认为更好的这样的一些数据，这些也是对知识库搜索很关键的。</a:t>
            </a:r>
            <a:endParaRPr kumimoji="1"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p:nvPr>
            <p:ph type="body" idx="1"/>
          </p:nvPr>
        </p:nvSpPr>
        <p:spPr/>
        <p:txBody>
          <a:bodyPr/>
          <a:lstStyle/>
          <a:p>
            <a:r>
              <a:rPr kumimoji="1" lang="zh-CN" altLang="en-US" dirty="0"/>
              <a:t>Part案例06</a:t>
            </a:r>
            <a:endParaRPr kumimoji="1"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p:nvPr>
            <p:ph type="body" idx="1"/>
          </p:nvPr>
        </p:nvSpPr>
        <p:spPr/>
        <p:txBody>
          <a:bodyPr/>
          <a:lstStyle/>
          <a:p>
            <a:r>
              <a:rPr kumimoji="1" lang="zh-CN" altLang="en-US" dirty="0"/>
              <a:t>第二个案例的话就是</a:t>
            </a:r>
            <a:r>
              <a:rPr kumimoji="1" lang="en-US" altLang="zh-CN" dirty="0"/>
              <a:t>AI</a:t>
            </a:r>
            <a:r>
              <a:rPr kumimoji="1" lang="zh-CN" altLang="en-US" dirty="0"/>
              <a:t>的运营，它可以去做一些自动化数据采集。</a:t>
            </a:r>
            <a:endParaRPr kumimoji="1" lang="en-US" altLang="zh-CN" dirty="0"/>
          </a:p>
          <a:p>
            <a:r>
              <a:rPr kumimoji="1" lang="zh-CN" altLang="en-US" dirty="0"/>
              <a:t>原来我要写个爬虫可能很费劲对吧？但是现在的话我可以直接用</a:t>
            </a:r>
            <a:r>
              <a:rPr kumimoji="1" lang="en-US" altLang="zh-CN" dirty="0"/>
              <a:t>AI</a:t>
            </a:r>
            <a:r>
              <a:rPr kumimoji="1" lang="zh-CN" altLang="en-US" dirty="0"/>
              <a:t>去解析这个网页，结果就出来了。成本的话比人采集或者写爬虫的成本都会低很多。</a:t>
            </a:r>
            <a:endParaRPr kumimoji="1" lang="zh-CN" altLang="en-US" dirty="0"/>
          </a:p>
          <a:p>
            <a:endParaRPr kumimoji="1" lang="en-US" altLang="zh-CN" dirty="0"/>
          </a:p>
          <a:p>
            <a:r>
              <a:rPr kumimoji="1" lang="zh-CN" altLang="en-US" dirty="0"/>
              <a:t>然后此外的话，</a:t>
            </a:r>
            <a:r>
              <a:rPr kumimoji="1" lang="en-US" altLang="zh-CN" dirty="0"/>
              <a:t>AI</a:t>
            </a:r>
            <a:r>
              <a:rPr kumimoji="1" lang="zh-CN" altLang="en-US" dirty="0"/>
              <a:t>还能够去帮人去自动去运营这个社交媒体的一些账号。</a:t>
            </a:r>
            <a:endParaRPr kumimoji="1" lang="en-US" altLang="zh-CN" dirty="0"/>
          </a:p>
          <a:p>
            <a:r>
              <a:rPr kumimoji="1" lang="zh-CN" altLang="en-US" dirty="0"/>
              <a:t>比如说他可以去自动去管理这些账号，然后自动去根据发布很多相关的，但是又内容不完全一样的这些文章，然后他可以去自动回复用户的评论。</a:t>
            </a:r>
            <a:endParaRPr kumimoji="1" lang="en-US" altLang="zh-CN" dirty="0"/>
          </a:p>
          <a:p>
            <a:r>
              <a:rPr kumimoji="1" lang="zh-CN" altLang="en-US" dirty="0"/>
              <a:t>然后，一些问题是需要人工回复的，哪些问题是说他自己就能回的。</a:t>
            </a:r>
            <a:endParaRPr kumimoji="1" lang="en-US" altLang="zh-CN" dirty="0"/>
          </a:p>
          <a:p>
            <a:r>
              <a:rPr kumimoji="1" lang="zh-CN" altLang="en-US" dirty="0"/>
              <a:t>然后可以去生成一些热门问题的讨论，这个就是比人的开效率要高很多。</a:t>
            </a:r>
            <a:endParaRPr kumimoji="1"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p:nvPr>
            <p:ph type="body" idx="1"/>
          </p:nvPr>
        </p:nvSpPr>
        <p:spPr/>
        <p:txBody>
          <a:bodyPr/>
          <a:lstStyle/>
          <a:p>
            <a:r>
              <a:rPr kumimoji="1" lang="zh-CN" altLang="en-US" dirty="0"/>
              <a:t>Part总结07</a:t>
            </a:r>
            <a:endParaRPr kumimoji="1"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p:nvPr>
            <p:ph type="body" idx="1"/>
          </p:nvPr>
        </p:nvSpPr>
        <p:spPr/>
        <p:txBody>
          <a:bodyPr/>
          <a:lstStyle/>
          <a:p>
            <a:r>
              <a:rPr kumimoji="1" lang="zh-CN" altLang="en-US" dirty="0"/>
              <a:t>202X主讲人：时间：谢谢大家时间：20XX.XX</a:t>
            </a:r>
            <a:endParaRPr kumimoji="1"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p:nvPr>
            <p:ph type="body" idx="1"/>
          </p:nvPr>
        </p:nvSpPr>
        <p:spPr/>
        <p:txBody>
          <a:bodyPr/>
          <a:lstStyle/>
          <a:p>
            <a:r>
              <a:rPr kumimoji="1" lang="zh-CN" altLang="en-US" dirty="0"/>
              <a:t>谢谢大家，今天我来给大家讲一讲关于</a:t>
            </a:r>
            <a:r>
              <a:rPr kumimoji="1" lang="en-US" altLang="zh-CN" dirty="0"/>
              <a:t>AI agent</a:t>
            </a:r>
            <a:r>
              <a:rPr kumimoji="1" lang="zh-CN" altLang="en-US" dirty="0"/>
              <a:t>这样的一些新探索。</a:t>
            </a:r>
            <a:endParaRPr kumimoji="1" lang="zh-CN" altLang="en-US" dirty="0"/>
          </a:p>
          <a:p>
            <a:r>
              <a:rPr kumimoji="1" lang="zh-CN" altLang="en-US" dirty="0"/>
              <a:t>然后我们最近其实一直在琢磨一个问题，就是说</a:t>
            </a:r>
            <a:r>
              <a:rPr kumimoji="1" lang="en-US" altLang="zh-CN" dirty="0"/>
              <a:t>AI Agent</a:t>
            </a:r>
            <a:r>
              <a:rPr kumimoji="1" lang="zh-CN" altLang="en-US" dirty="0"/>
              <a:t>的从今年来说非常火，尤其是比如说像那个</a:t>
            </a:r>
            <a:r>
              <a:rPr kumimoji="1" lang="en-US" altLang="zh-CN" dirty="0"/>
              <a:t>DeepSeek R1</a:t>
            </a:r>
            <a:r>
              <a:rPr kumimoji="1" lang="zh-CN" altLang="en-US" dirty="0"/>
              <a:t>发布之后，还有比</a:t>
            </a:r>
            <a:r>
              <a:rPr kumimoji="1" lang="en-US" altLang="zh-CN" dirty="0"/>
              <a:t>minus</a:t>
            </a:r>
            <a:r>
              <a:rPr kumimoji="1" lang="zh-CN" altLang="en-US" dirty="0"/>
              <a:t>发布之后，很多人都觉得说</a:t>
            </a:r>
            <a:r>
              <a:rPr kumimoji="1" lang="en-US" altLang="zh-CN" dirty="0"/>
              <a:t>agent</a:t>
            </a:r>
            <a:r>
              <a:rPr kumimoji="1" lang="zh-CN" altLang="en-US" dirty="0"/>
              <a:t>真的是可以在很多领域当中得到实际的应用了。</a:t>
            </a:r>
            <a:endParaRPr kumimoji="1" lang="zh-CN" altLang="en-US" dirty="0"/>
          </a:p>
          <a:p>
            <a:r>
              <a:rPr kumimoji="1" lang="zh-CN" altLang="en-US" dirty="0"/>
              <a:t>但是很多人实际用了之后，又发现一个问题，就是说他用了以后他发现不是很好用。</a:t>
            </a:r>
            <a:endParaRPr kumimoji="1" lang="zh-CN" altLang="en-US" dirty="0"/>
          </a:p>
          <a:p>
            <a:r>
              <a:rPr kumimoji="1" lang="zh-CN" altLang="en-US" dirty="0"/>
              <a:t>比如说人提了一个</a:t>
            </a:r>
            <a:r>
              <a:rPr kumimoji="1" lang="en-US" altLang="zh-CN" dirty="0"/>
              <a:t>prompt</a:t>
            </a:r>
            <a:r>
              <a:rPr kumimoji="1" lang="zh-CN" altLang="en-US" dirty="0"/>
              <a:t>提的一个需求，他干了几分钟十几分钟活，然后干完了之后效果又不是特别好。</a:t>
            </a:r>
            <a:endParaRPr kumimoji="1" lang="zh-CN" altLang="en-US" dirty="0"/>
          </a:p>
          <a:p>
            <a:r>
              <a:rPr kumimoji="1" lang="zh-CN" altLang="en-US" dirty="0"/>
              <a:t>实际上并没有大幅的减降及大家的这个人力的开销。</a:t>
            </a:r>
            <a:endParaRPr kumimoji="1" lang="zh-CN" altLang="en-US" dirty="0"/>
          </a:p>
          <a:p>
            <a:r>
              <a:rPr kumimoji="1" lang="zh-CN" altLang="en-US" dirty="0"/>
              <a:t>比如说还有很多就是说这个生成的内容不够稳定可靠，然后还有不够了解公司的业务，然后还有不够不会使用办公系统。</a:t>
            </a:r>
            <a:endParaRPr kumimoji="1" lang="zh-CN" altLang="en-US" dirty="0"/>
          </a:p>
          <a:p>
            <a:r>
              <a:rPr kumimoji="1" lang="zh-CN" altLang="en-US" dirty="0"/>
              <a:t>就好像说我只会使用一个出也只会使用这样的一个生成一个文本。</a:t>
            </a:r>
            <a:endParaRPr kumimoji="1" lang="zh-CN" altLang="en-US" dirty="0"/>
          </a:p>
          <a:p>
            <a:r>
              <a:rPr kumimoji="1" lang="zh-CN" altLang="en-US" dirty="0"/>
              <a:t>但是说他永远不能去帮我去修改我在办公系统里面的任务列表等等，会有很多这些问题。</a:t>
            </a:r>
            <a:endParaRPr kumimoji="1"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p:nvPr>
            <p:ph type="body" idx="1"/>
          </p:nvPr>
        </p:nvSpPr>
        <p:spPr/>
        <p:txBody>
          <a:bodyPr/>
          <a:lstStyle/>
          <a:p>
            <a:r>
              <a:rPr kumimoji="1" lang="zh-CN" altLang="en-US" dirty="0"/>
              <a:t>我们发现他是这件事儿是什么原因呢？然后是不是因为基础模型太差了？其实我们自己感觉它并不是因为基础模型能力太差的原因。</a:t>
            </a:r>
            <a:endParaRPr kumimoji="1" lang="zh-CN" altLang="en-US" dirty="0"/>
          </a:p>
          <a:p>
            <a:r>
              <a:rPr kumimoji="1" lang="zh-CN" altLang="en-US" dirty="0"/>
              <a:t>因为说我们的基础模型其实来看的话，它已经能够有很强的推理能力。</a:t>
            </a:r>
            <a:endParaRPr kumimoji="1" lang="zh-CN" altLang="en-US" dirty="0"/>
          </a:p>
          <a:p>
            <a:r>
              <a:rPr kumimoji="1" lang="zh-CN" altLang="en-US" dirty="0"/>
              <a:t>大家知道在一些</a:t>
            </a:r>
            <a:r>
              <a:rPr kumimoji="1" lang="en-US" altLang="zh-CN" dirty="0"/>
              <a:t>benchmark</a:t>
            </a:r>
            <a:r>
              <a:rPr kumimoji="1" lang="zh-CN" altLang="en-US" dirty="0"/>
              <a:t>上能力已经很强，同时在长上下文的能力也很强。</a:t>
            </a:r>
            <a:endParaRPr kumimoji="1" lang="zh-CN" altLang="en-US" dirty="0"/>
          </a:p>
          <a:p>
            <a:r>
              <a:rPr kumimoji="1" lang="zh-CN" altLang="en-US" dirty="0"/>
              <a:t>他一分钟时间可以读进去几十万字，那人是绝对做不到的，而且在输出的速度也比真人要快十倍左右。</a:t>
            </a:r>
            <a:endParaRPr kumimoji="1" lang="zh-CN" altLang="en-US" dirty="0"/>
          </a:p>
          <a:p>
            <a:r>
              <a:rPr kumimoji="1" lang="zh-CN" altLang="en-US" dirty="0"/>
              <a:t>所以说为什么我们这些</a:t>
            </a:r>
            <a:r>
              <a:rPr kumimoji="1" lang="en-US" altLang="zh-CN" dirty="0"/>
              <a:t>AI</a:t>
            </a:r>
            <a:r>
              <a:rPr kumimoji="1" lang="zh-CN" altLang="en-US" dirty="0"/>
              <a:t>他又聪明，然后他又上传上下文的理解能力又强，输出速度又快。</a:t>
            </a:r>
            <a:endParaRPr kumimoji="1" lang="zh-CN" altLang="en-US" dirty="0"/>
          </a:p>
          <a:p>
            <a:endParaRPr kumimoji="1"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p:nvPr>
            <p:ph type="body" idx="1"/>
          </p:nvPr>
        </p:nvSpPr>
        <p:spPr/>
        <p:txBody>
          <a:bodyPr/>
          <a:lstStyle/>
          <a:p>
            <a:r>
              <a:rPr kumimoji="1" lang="zh-CN" altLang="en-US" dirty="0"/>
              <a:t>POWERPOINT DESIGNPart为什么又聪明又快的AI无法成为靠谱的数字员工02</a:t>
            </a:r>
            <a:endParaRPr kumimoji="1"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p:nvPr>
            <p:ph type="body" idx="1"/>
          </p:nvPr>
        </p:nvSpPr>
        <p:spPr/>
        <p:txBody>
          <a:bodyPr/>
          <a:lstStyle/>
          <a:p>
            <a:r>
              <a:rPr kumimoji="1" lang="zh-CN" altLang="en-US" dirty="0"/>
              <a:t>首先第一个是说很多的企业知识没有文档化。</a:t>
            </a:r>
            <a:endParaRPr kumimoji="1" lang="zh-CN" altLang="en-US" dirty="0"/>
          </a:p>
          <a:p>
            <a:r>
              <a:rPr kumimoji="1" lang="zh-CN" altLang="en-US" dirty="0"/>
              <a:t>因为说关键的知识，他在一些关键员工的脑子里面，他根本就没有文档。</a:t>
            </a:r>
            <a:endParaRPr kumimoji="1" lang="zh-CN" altLang="en-US" dirty="0"/>
          </a:p>
          <a:p>
            <a:r>
              <a:rPr kumimoji="1" lang="zh-CN" altLang="en-US" dirty="0"/>
              <a:t>那他就不知道咱们就想象说随便从外面雇了一个实习生过来，或者说雇了一个高级的工程师过来，他能不能一下子解决这个问题？可能不能。</a:t>
            </a:r>
            <a:endParaRPr kumimoji="1" lang="zh-CN" altLang="en-US" dirty="0"/>
          </a:p>
          <a:p>
            <a:endParaRPr kumimoji="1" lang="en-US" altLang="zh-CN" dirty="0"/>
          </a:p>
          <a:p>
            <a:r>
              <a:rPr kumimoji="1" lang="zh-CN" altLang="en-US" dirty="0"/>
              <a:t>然后第二是工具和系统，然后可能它都是这个图形界面的。</a:t>
            </a:r>
            <a:endParaRPr kumimoji="1" lang="zh-CN" altLang="en-US" dirty="0"/>
          </a:p>
          <a:p>
            <a:r>
              <a:rPr kumimoji="1" lang="zh-CN" altLang="en-US" dirty="0"/>
              <a:t>然后我们知道现在很多</a:t>
            </a:r>
            <a:r>
              <a:rPr kumimoji="1" lang="en-US" altLang="zh-CN" dirty="0"/>
              <a:t>computer use</a:t>
            </a:r>
            <a:r>
              <a:rPr kumimoji="1" lang="zh-CN" altLang="en-US" dirty="0"/>
              <a:t>的这些东西，包括像</a:t>
            </a:r>
            <a:r>
              <a:rPr kumimoji="1" lang="en-US" altLang="zh-CN" dirty="0"/>
              <a:t>minus</a:t>
            </a:r>
            <a:r>
              <a:rPr kumimoji="1" lang="zh-CN" altLang="en-US" dirty="0"/>
              <a:t>，它的效率其实比较低的。</a:t>
            </a:r>
            <a:endParaRPr kumimoji="1" lang="zh-CN" altLang="en-US" dirty="0"/>
          </a:p>
          <a:p>
            <a:r>
              <a:rPr kumimoji="1" lang="zh-CN" altLang="en-US" dirty="0"/>
              <a:t>就它相比这种文本的输入，对于目前的</a:t>
            </a:r>
            <a:r>
              <a:rPr kumimoji="1" lang="en-US" altLang="zh-CN" dirty="0"/>
              <a:t>AI</a:t>
            </a:r>
            <a:r>
              <a:rPr kumimoji="1" lang="zh-CN" altLang="en-US" dirty="0"/>
              <a:t>来说，它效率是比较低。</a:t>
            </a:r>
            <a:endParaRPr kumimoji="1" lang="zh-CN" altLang="en-US" dirty="0"/>
          </a:p>
          <a:p>
            <a:endParaRPr kumimoji="1" lang="en-US" altLang="zh-CN" dirty="0"/>
          </a:p>
          <a:p>
            <a:r>
              <a:rPr kumimoji="1" lang="zh-CN" altLang="en-US" dirty="0"/>
              <a:t>第三是说他缺少一些执行可执行这个持续任务的一些机制。</a:t>
            </a:r>
            <a:endParaRPr kumimoji="1" lang="zh-CN" altLang="en-US" dirty="0"/>
          </a:p>
          <a:p>
            <a:r>
              <a:rPr kumimoji="1" lang="zh-CN" altLang="en-US" dirty="0"/>
              <a:t>比如说他一直干干到一半，然后他没有办法去做反思检查和纠错的问题。</a:t>
            </a:r>
            <a:endParaRPr kumimoji="1"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p:nvPr>
            <p:ph type="sldImg" idx="2"/>
          </p:nvPr>
        </p:nvSpPr>
        <p:spPr/>
      </p:sp>
      <p:sp>
        <p:nvSpPr>
          <p:cNvPr id="3" name="文本占位符 2"/>
          <p:cNvSpPr/>
          <p:nvPr>
            <p:ph type="body" idx="3"/>
          </p:nvPr>
        </p:nvSpPr>
        <p:spPr/>
        <p:txBody>
          <a:bodyPr/>
          <a:lstStyle/>
          <a:p>
            <a:r>
              <a:rPr lang="zh-CN" altLang="en-US"/>
              <a:t>首先第一个的话是知识没有文档化，比如说这个很多时候我们在一个公司里面要开个会，可能需要拉十几个人，二十几个人，然后都把他大家都拉到一起。</a:t>
            </a:r>
            <a:endParaRPr lang="zh-CN" altLang="en-US"/>
          </a:p>
          <a:p>
            <a:r>
              <a:rPr lang="zh-CN" altLang="en-US"/>
              <a:t>原因是什么呢？因为说大家一发现就是说这个呢一个问题只有一个特定的员工知道该怎么干。</a:t>
            </a:r>
            <a:endParaRPr lang="zh-CN" altLang="en-US"/>
          </a:p>
          <a:p>
            <a:endParaRPr lang="en-US" altLang="zh-CN"/>
          </a:p>
          <a:p>
            <a:r>
              <a:rPr lang="zh-CN" altLang="en-US"/>
              <a:t>说我们现在想来了一个新</a:t>
            </a:r>
            <a:r>
              <a:rPr lang="en-US" altLang="zh-CN"/>
              <a:t>AI</a:t>
            </a:r>
            <a:r>
              <a:rPr lang="zh-CN" altLang="en-US"/>
              <a:t>可以认为说他是一个高级工程师刚入职。</a:t>
            </a:r>
            <a:endParaRPr lang="zh-CN" altLang="en-US"/>
          </a:p>
          <a:p>
            <a:r>
              <a:rPr lang="zh-CN" altLang="en-US"/>
              <a:t>他不知道我们想这些决策背后的意思是什么？比如说我们公司里边假如说有</a:t>
            </a:r>
            <a:r>
              <a:rPr lang="en-US" altLang="zh-CN"/>
              <a:t>100</a:t>
            </a:r>
            <a:r>
              <a:rPr lang="zh-CN" altLang="en-US"/>
              <a:t>个代码仓库，那么我也不知道这</a:t>
            </a:r>
            <a:r>
              <a:rPr lang="en-US" altLang="zh-CN"/>
              <a:t>100</a:t>
            </a:r>
            <a:r>
              <a:rPr lang="zh-CN" altLang="en-US"/>
              <a:t>个仓库哪个是管哪个的，他们之间互相的依赖关系是什么？因这些东西可能大家是在饭桌上面讨论出来，但是</a:t>
            </a:r>
            <a:r>
              <a:rPr lang="en-US" altLang="zh-CN"/>
              <a:t>A</a:t>
            </a:r>
            <a:r>
              <a:rPr lang="zh-CN" altLang="en-US"/>
              <a:t>没办法跟大家吃饭，所以说他不知道，这是一个很大的问题。</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p:nvPr>
            <p:ph type="body" idx="1"/>
          </p:nvPr>
        </p:nvSpPr>
        <p:spPr/>
        <p:txBody>
          <a:bodyPr/>
          <a:lstStyle/>
          <a:p>
            <a:r>
              <a:rPr kumimoji="1" lang="zh-CN" altLang="en-US" dirty="0"/>
              <a:t>然后第二是说内部有很多工具，它可能只有这个孤意的界面，那么</a:t>
            </a:r>
            <a:r>
              <a:rPr kumimoji="1" lang="en-US" altLang="zh-CN" dirty="0"/>
              <a:t>AI</a:t>
            </a:r>
            <a:r>
              <a:rPr kumimoji="1" lang="zh-CN" altLang="en-US" dirty="0"/>
              <a:t>是很难去操作的。</a:t>
            </a:r>
            <a:endParaRPr kumimoji="1" lang="zh-CN" altLang="en-US" dirty="0"/>
          </a:p>
          <a:p>
            <a:r>
              <a:rPr kumimoji="1" lang="zh-CN" altLang="en-US" dirty="0"/>
              <a:t>也就是说这个图形界面就是大家也知道现在有一些</a:t>
            </a:r>
            <a:r>
              <a:rPr kumimoji="1" lang="en-US" altLang="zh-CN" dirty="0"/>
              <a:t>computer use</a:t>
            </a:r>
            <a:r>
              <a:rPr kumimoji="1" lang="zh-CN" altLang="en-US" dirty="0"/>
              <a:t>，但是它的效果并不是想象那么好。</a:t>
            </a:r>
            <a:endParaRPr kumimoji="1" lang="zh-CN" altLang="en-US" dirty="0"/>
          </a:p>
          <a:p>
            <a:r>
              <a:rPr kumimoji="1" lang="zh-CN" altLang="en-US" dirty="0"/>
              <a:t>因为就是我们知道在他在做</a:t>
            </a:r>
            <a:r>
              <a:rPr kumimoji="1" lang="en-US" altLang="zh-CN" dirty="0"/>
              <a:t>computer use</a:t>
            </a:r>
            <a:r>
              <a:rPr kumimoji="1" lang="zh-CN" altLang="en-US" dirty="0"/>
              <a:t>的时候，每一步他其实都是要做这个</a:t>
            </a:r>
            <a:r>
              <a:rPr kumimoji="1" lang="en-US" altLang="zh-CN" dirty="0"/>
              <a:t>image</a:t>
            </a:r>
            <a:r>
              <a:rPr kumimoji="1" lang="zh-CN" altLang="en-US" dirty="0"/>
              <a:t>，先要做</a:t>
            </a:r>
            <a:r>
              <a:rPr kumimoji="1" lang="en-US" altLang="zh-CN" dirty="0"/>
              <a:t>encode</a:t>
            </a:r>
            <a:r>
              <a:rPr kumimoji="1" lang="zh-CN" altLang="en-US" dirty="0"/>
              <a:t>然后它变成一千多个</a:t>
            </a:r>
            <a:r>
              <a:rPr kumimoji="1" lang="en-US" altLang="zh-CN" dirty="0"/>
              <a:t>token</a:t>
            </a:r>
            <a:r>
              <a:rPr kumimoji="1" lang="zh-CN" altLang="en-US" dirty="0"/>
              <a:t>，然后一千多个</a:t>
            </a:r>
            <a:r>
              <a:rPr kumimoji="1" lang="en-US" altLang="zh-CN" dirty="0"/>
              <a:t>token</a:t>
            </a:r>
            <a:r>
              <a:rPr kumimoji="1" lang="zh-CN" altLang="en-US" dirty="0"/>
              <a:t>在输入，那么它的延迟大概可能就要一秒以上。</a:t>
            </a:r>
            <a:endParaRPr kumimoji="1" lang="zh-CN" altLang="en-US" dirty="0"/>
          </a:p>
          <a:p>
            <a:r>
              <a:rPr kumimoji="1" lang="zh-CN" altLang="en-US" dirty="0"/>
              <a:t>后这个真人的话可能看到一个东西，如果说是很习惯的重新界面的话，它的反应可能都是在一两百毫秒。</a:t>
            </a:r>
            <a:endParaRPr kumimoji="1" lang="zh-CN" altLang="en-US" dirty="0"/>
          </a:p>
          <a:p>
            <a:endParaRPr kumimoji="1" lang="zh-CN" altLang="en-US" dirty="0"/>
          </a:p>
          <a:p>
            <a:r>
              <a:rPr kumimoji="1" lang="zh-CN" altLang="en-US" dirty="0"/>
              <a:t>所以说大家会发现现在所有的这些用</a:t>
            </a:r>
            <a:r>
              <a:rPr kumimoji="1" lang="en-US" altLang="zh-CN" dirty="0"/>
              <a:t>computer use</a:t>
            </a:r>
            <a:r>
              <a:rPr kumimoji="1" lang="zh-CN" altLang="en-US" dirty="0"/>
              <a:t>的工具，他可能操作都非常慢，动一步可能都要四五秒钟的实践。</a:t>
            </a:r>
            <a:endParaRPr kumimoji="1" lang="zh-CN" altLang="en-US" dirty="0"/>
          </a:p>
          <a:p>
            <a:r>
              <a:rPr kumimoji="1" lang="zh-CN" altLang="en-US" dirty="0"/>
              <a:t>这个时候他实际上是比真人来说是要慢很多的。</a:t>
            </a:r>
            <a:endParaRPr kumimoji="1" lang="zh-CN" altLang="en-US" dirty="0"/>
          </a:p>
          <a:p>
            <a:r>
              <a:rPr kumimoji="1" lang="zh-CN" altLang="en-US" dirty="0"/>
              <a:t>那就更不能提倡得上提去改进人的效率。</a:t>
            </a:r>
            <a:endParaRPr kumimoji="1" lang="zh-CN" altLang="en-US" dirty="0"/>
          </a:p>
          <a:p>
            <a:endParaRPr kumimoji="1" lang="zh-CN" altLang="en-US" dirty="0"/>
          </a:p>
          <a:p>
            <a:r>
              <a:rPr kumimoji="1" lang="zh-CN" altLang="en-US" dirty="0"/>
              <a:t>所以说我们还是希望能够让这个内部工具能够有这些</a:t>
            </a:r>
            <a:r>
              <a:rPr kumimoji="1" lang="en-US" altLang="zh-CN" dirty="0"/>
              <a:t>AI</a:t>
            </a:r>
            <a:r>
              <a:rPr kumimoji="1" lang="zh-CN" altLang="en-US" dirty="0"/>
              <a:t>的界面，能够让</a:t>
            </a:r>
            <a:r>
              <a:rPr kumimoji="1" lang="en-US" altLang="zh-CN" dirty="0"/>
              <a:t>AA</a:t>
            </a:r>
            <a:r>
              <a:rPr kumimoji="1" lang="zh-CN" altLang="en-US" dirty="0"/>
              <a:t>去操作，我觉得这个是非常关键的。</a:t>
            </a:r>
            <a:endParaRPr kumimoji="1"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p:nvPr>
            <p:ph type="body" idx="1"/>
          </p:nvPr>
        </p:nvSpPr>
        <p:spPr/>
        <p:txBody>
          <a:bodyPr/>
          <a:lstStyle/>
          <a:p>
            <a:r>
              <a:rPr kumimoji="1" lang="zh-CN" altLang="en-US" dirty="0"/>
              <a:t>然后第三是说这个</a:t>
            </a:r>
            <a:r>
              <a:rPr kumimoji="1" lang="en-US" altLang="zh-CN" dirty="0"/>
              <a:t>AI</a:t>
            </a:r>
            <a:r>
              <a:rPr kumimoji="1" lang="zh-CN" altLang="en-US" dirty="0"/>
              <a:t>它没有一个可以独立工作的一个测试环境，为什么呢？就是现在我们</a:t>
            </a:r>
            <a:r>
              <a:rPr kumimoji="1" lang="en-US" altLang="zh-CN" dirty="0"/>
              <a:t>AI</a:t>
            </a:r>
            <a:r>
              <a:rPr kumimoji="1" lang="zh-CN" altLang="en-US" dirty="0"/>
              <a:t>可能很多时候就是说吧比如说真人开发，每个人负责一个模块。</a:t>
            </a:r>
            <a:endParaRPr kumimoji="1" lang="zh-CN" altLang="en-US" dirty="0"/>
          </a:p>
          <a:p>
            <a:endParaRPr kumimoji="1" lang="en-US" altLang="zh-CN" dirty="0"/>
          </a:p>
          <a:p>
            <a:r>
              <a:rPr kumimoji="1" lang="zh-CN" altLang="en-US" dirty="0"/>
              <a:t>好，那一个模块就是只有俩环境，一个生产环境，一个测试环境。</a:t>
            </a:r>
            <a:endParaRPr kumimoji="1" lang="zh-CN" altLang="en-US" dirty="0"/>
          </a:p>
          <a:p>
            <a:r>
              <a:rPr kumimoji="1" lang="zh-CN" altLang="en-US" dirty="0"/>
              <a:t>很多公司里面可能都是这样，说我这个真人要改，我就改这个测试环境。</a:t>
            </a:r>
            <a:endParaRPr kumimoji="1" lang="zh-CN" altLang="en-US" dirty="0"/>
          </a:p>
          <a:p>
            <a:r>
              <a:rPr kumimoji="1" lang="zh-CN" altLang="en-US" dirty="0"/>
              <a:t>然后那但是现在来了个</a:t>
            </a:r>
            <a:r>
              <a:rPr kumimoji="1" lang="en-US" altLang="zh-CN" dirty="0"/>
              <a:t>AI AI</a:t>
            </a:r>
            <a:r>
              <a:rPr kumimoji="1" lang="zh-CN" altLang="en-US" dirty="0"/>
              <a:t>如果人也要干活，人也要改对吧？那</a:t>
            </a:r>
            <a:r>
              <a:rPr kumimoji="1" lang="en-US" altLang="zh-CN" dirty="0"/>
              <a:t>AI</a:t>
            </a:r>
            <a:r>
              <a:rPr kumimoji="1" lang="zh-CN" altLang="en-US" dirty="0"/>
              <a:t>和人一起改可能就改坏了。</a:t>
            </a:r>
            <a:endParaRPr kumimoji="1" lang="zh-CN" altLang="en-US" dirty="0"/>
          </a:p>
          <a:p>
            <a:r>
              <a:rPr kumimoji="1" lang="zh-CN" altLang="en-US" dirty="0"/>
              <a:t>另外说的话，他有好多时候他有很多知识，我知道怎么测试环境坏了，我知道怎么把它修好，但是</a:t>
            </a:r>
            <a:r>
              <a:rPr kumimoji="1" lang="en-US" altLang="zh-CN" dirty="0"/>
              <a:t>AI</a:t>
            </a:r>
            <a:r>
              <a:rPr kumimoji="1" lang="zh-CN" altLang="en-US" dirty="0"/>
              <a:t>可能不知道，但现在测试环境修坏了，然后他后边就没办法继续工作了。</a:t>
            </a:r>
            <a:endParaRPr kumimoji="1" lang="zh-CN" altLang="en-US" dirty="0"/>
          </a:p>
          <a:p>
            <a:endParaRPr kumimoji="1" lang="en-US" altLang="zh-CN" dirty="0"/>
          </a:p>
          <a:p>
            <a:r>
              <a:rPr kumimoji="1" lang="zh-CN" altLang="en-US" dirty="0"/>
              <a:t>所以说这些问题实际上是很严重的。</a:t>
            </a:r>
            <a:endParaRPr kumimoji="1" lang="zh-CN" altLang="en-US" dirty="0"/>
          </a:p>
          <a:p>
            <a:r>
              <a:rPr kumimoji="1" lang="zh-CN" altLang="en-US" dirty="0"/>
              <a:t>这些时候，我们是需要需要止有一个这样的一个安全的，然后独立的这样的一个测试环境。</a:t>
            </a:r>
            <a:endParaRPr kumimoji="1" lang="zh-CN" altLang="en-US" dirty="0"/>
          </a:p>
          <a:p>
            <a:r>
              <a:rPr kumimoji="1" lang="zh-CN" altLang="en-US" dirty="0"/>
              <a:t>能够让这让他不影响生产系统的情况下，不影响我们跟人类工作的这个环境情况下去行修改，这是很关键。</a:t>
            </a:r>
            <a:endParaRPr kumimoji="1" lang="zh-CN" altLang="en-US" dirty="0"/>
          </a:p>
          <a:p>
            <a:endParaRPr kumimoji="1" lang="en-US" altLang="zh-CN" dirty="0"/>
          </a:p>
          <a:p>
            <a:r>
              <a:rPr kumimoji="1" lang="zh-CN" altLang="en-US" dirty="0"/>
              <a:t>然后另外还有说他缺少一些测试用例，好多代码的仓库，它就比如说它的这个测试用例没有测试，或者测试覆盖率很低。</a:t>
            </a:r>
            <a:endParaRPr kumimoji="1" lang="zh-CN" altLang="en-US" dirty="0"/>
          </a:p>
          <a:p>
            <a:r>
              <a:rPr kumimoji="1" lang="zh-CN" altLang="en-US" dirty="0"/>
              <a:t>他经常会出现一个情况，就是说我改了一个东西，然后把别的东西改坏了。</a:t>
            </a:r>
            <a:endParaRPr kumimoji="1" lang="zh-CN" altLang="en-US" dirty="0"/>
          </a:p>
          <a:p>
            <a:r>
              <a:rPr kumimoji="1" lang="zh-CN" altLang="en-US" dirty="0"/>
              <a:t>那这样的话没有办法去验证是不是影响到已有的功能，那这样的话</a:t>
            </a:r>
            <a:r>
              <a:rPr kumimoji="1" lang="en-US" altLang="zh-CN" dirty="0"/>
              <a:t>AI</a:t>
            </a:r>
            <a:r>
              <a:rPr kumimoji="1" lang="zh-CN" altLang="en-US" dirty="0"/>
              <a:t>就没办法去继续迭代。</a:t>
            </a:r>
            <a:endParaRPr kumimoji="1" lang="zh-CN" altLang="en-US" dirty="0"/>
          </a:p>
          <a:p>
            <a:r>
              <a:rPr kumimoji="1" lang="zh-CN" altLang="en-US" dirty="0"/>
              <a:t>也就如果说一个东西所用很完善的话，</a:t>
            </a:r>
            <a:r>
              <a:rPr kumimoji="1" lang="en-US" altLang="zh-CN" dirty="0"/>
              <a:t>AI</a:t>
            </a:r>
            <a:r>
              <a:rPr kumimoji="1" lang="zh-CN" altLang="en-US" dirty="0"/>
              <a:t>其实他是会自己去修改完代码之后，他会去尝试跑一下测试，看看有没有把其他功能搞坏。</a:t>
            </a:r>
            <a:endParaRPr kumimoji="1" lang="zh-CN" altLang="en-US" dirty="0"/>
          </a:p>
          <a:p>
            <a:r>
              <a:rPr kumimoji="1" lang="zh-CN" altLang="en-US" dirty="0"/>
              <a:t>以及新写的功能，然后有没有能够用。</a:t>
            </a:r>
            <a:endParaRPr kumimoji="1"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10.xml"/><Relationship Id="rId7" Type="http://schemas.openxmlformats.org/officeDocument/2006/relationships/tags" Target="../tags/tag9.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image" Target="../media/image1.png"/><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p:nvPr>
            <p:ph type="dt" sz="half" idx="10"/>
            <p:custDataLst>
              <p:tags r:id="rId2"/>
            </p:custDataLst>
          </p:nvPr>
        </p:nvSpPr>
        <p:spPr>
          <a:xfrm>
            <a:off x="612000" y="6314400"/>
            <a:ext cx="2700000" cy="316800"/>
          </a:xfrm>
        </p:spPr>
        <p:txBody>
          <a:bodyPr wrap="square">
            <a:normAutofit/>
          </a:bodyPr>
          <a:lstStyle/>
          <a:p>
            <a:fld id="{760FBDFE-C587-4B4C-A407-44438C67B59E}" type="datetimeFigureOut">
              <a:rPr lang="zh-CN" altLang="en-US" smtClean="0"/>
            </a:fld>
            <a:endParaRPr lang="zh-CN" altLang="en-US"/>
          </a:p>
        </p:txBody>
      </p:sp>
      <p:sp>
        <p:nvSpPr>
          <p:cNvPr id="4" name="页脚占位符 3"/>
          <p:cNvSpPr/>
          <p:nvPr>
            <p:ph type="ftr" sz="quarter" idx="11"/>
            <p:custDataLst>
              <p:tags r:id="rId3"/>
            </p:custDataLst>
          </p:nvPr>
        </p:nvSpPr>
        <p:spPr>
          <a:xfrm>
            <a:off x="4116000" y="6314400"/>
            <a:ext cx="3960000" cy="316800"/>
          </a:xfrm>
        </p:spPr>
        <p:txBody>
          <a:bodyPr/>
          <a:lstStyle/>
          <a:p>
            <a:endParaRPr lang="zh-CN" altLang="en-US" dirty="0"/>
          </a:p>
        </p:txBody>
      </p:sp>
      <p:sp>
        <p:nvSpPr>
          <p:cNvPr id="5" name="灯片编号占位符 4"/>
          <p:cNvSpPr/>
          <p:nvPr>
            <p:ph type="sldNum" sz="quarter" idx="12"/>
            <p:custDataLst>
              <p:tags r:id="rId4"/>
            </p:custDataLst>
          </p:nvPr>
        </p:nvSpPr>
        <p:spPr>
          <a:xfrm>
            <a:off x="8877600" y="6314400"/>
            <a:ext cx="2700000" cy="316800"/>
          </a:xfrm>
        </p:spPr>
        <p:txBody>
          <a:bodyPr wrap="square">
            <a:normAutofit/>
          </a:bodyPr>
          <a:lstStyle/>
          <a:p>
            <a:fld id="{49AE70B2-8BF9-45C0-BB95-33D1B9D3A854}" type="slidenum">
              <a:rPr lang="zh-CN" altLang="en-US" smtClean="0"/>
            </a:fld>
            <a:endParaRPr lang="zh-CN" altLang="en-US" dirty="0"/>
          </a:p>
        </p:txBody>
      </p:sp>
      <p:sp>
        <p:nvSpPr>
          <p:cNvPr id="6" name="标题 5"/>
          <p:cNvSpPr/>
          <p:nvPr>
            <p:ph type="title"/>
            <p:custDataLst>
              <p:tags r:id="rId5"/>
            </p:custDataLst>
          </p:nvPr>
        </p:nvSpPr>
        <p:spPr>
          <a:xfrm>
            <a:off x="608400" y="608400"/>
            <a:ext cx="10969200" cy="705600"/>
          </a:xfrm>
        </p:spPr>
        <p:txBody>
          <a:bodyPr/>
          <a:lstStyle/>
          <a:p>
            <a:r>
              <a:rPr lang="zh-CN" altLang="en-US"/>
              <a:t>单击此处编辑母版标题样式</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sp>
        <p:nvSpPr>
          <p:cNvPr id="3" name="矩形 2"/>
          <p:cNvSpPr/>
          <p:nvPr userDrawn="1">
            <p:custDataLst>
              <p:tags r:id="rId2"/>
            </p:custDataLst>
          </p:nvPr>
        </p:nvSpPr>
        <p:spPr>
          <a:xfrm>
            <a:off x="0" y="0"/>
            <a:ext cx="12192000" cy="6858000"/>
          </a:xfrm>
          <a:prstGeom prst="rect">
            <a:avLst/>
          </a:prstGeom>
          <a:gradFill flip="none" rotWithShape="1">
            <a:gsLst>
              <a:gs pos="100000">
                <a:schemeClr val="accent1">
                  <a:lumMod val="20000"/>
                  <a:lumOff val="80000"/>
                  <a:alpha val="60000"/>
                </a:schemeClr>
              </a:gs>
              <a:gs pos="22000">
                <a:schemeClr val="bg1">
                  <a:alpha val="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图片包含 桌子, 盘子, 小, 橙子&#10;&#10;描述已自动生成"/>
          <p:cNvPicPr>
            <a:picLocks noChangeAspect="1"/>
          </p:cNvPicPr>
          <p:nvPr userDrawn="1">
            <p:custDataLst>
              <p:tags r:id="rId3"/>
            </p:custDataLst>
          </p:nvPr>
        </p:nvPicPr>
        <p:blipFill>
          <a:blip r:embed="rId4" cstate="screen"/>
          <a:stretch>
            <a:fillRect/>
          </a:stretch>
        </p:blipFill>
        <p:spPr>
          <a:xfrm flipH="1">
            <a:off x="11144184" y="6051244"/>
            <a:ext cx="805447" cy="505378"/>
          </a:xfrm>
          <a:prstGeom prst="rect">
            <a:avLst/>
          </a:prstGeom>
          <a:effectLst/>
        </p:spPr>
      </p:pic>
      <p:sp>
        <p:nvSpPr>
          <p:cNvPr id="2" name="标题 1"/>
          <p:cNvSpPr/>
          <p:nvPr>
            <p:ph type="title" hasCustomPrompt="1"/>
            <p:custDataLst>
              <p:tags r:id="rId5"/>
            </p:custDataLst>
          </p:nvPr>
        </p:nvSpPr>
        <p:spPr>
          <a:xfrm>
            <a:off x="4026694" y="565200"/>
            <a:ext cx="4138612" cy="1081088"/>
          </a:xfrm>
        </p:spPr>
        <p:txBody>
          <a:bodyPr wrap="square" anchor="b">
            <a:normAutofit/>
          </a:bodyPr>
          <a:lstStyle>
            <a:lvl1pPr algn="ctr">
              <a:defRPr sz="6000">
                <a:solidFill>
                  <a:schemeClr val="accent1"/>
                </a:solidFill>
              </a:defRPr>
            </a:lvl1pPr>
          </a:lstStyle>
          <a:p>
            <a:r>
              <a:rPr lang="zh-CN" altLang="en-US" dirty="0"/>
              <a:t>标题</a:t>
            </a:r>
            <a:endParaRPr lang="zh-CN" altLang="en-US" dirty="0"/>
          </a:p>
        </p:txBody>
      </p:sp>
      <p:sp>
        <p:nvSpPr>
          <p:cNvPr id="7" name="日期占位符 3"/>
          <p:cNvSpPr/>
          <p:nvPr>
            <p:ph type="dt" sz="half" idx="10"/>
            <p:custDataLst>
              <p:tags r:id="rId6"/>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4"/>
          <p:cNvSpPr/>
          <p:nvPr>
            <p:ph type="ftr" sz="quarter" idx="11"/>
            <p:custDataLst>
              <p:tags r:id="rId7"/>
            </p:custDataLst>
          </p:nvPr>
        </p:nvSpPr>
        <p:spPr/>
        <p:txBody>
          <a:bodyPr/>
          <a:lstStyle/>
          <a:p>
            <a:endParaRPr lang="zh-CN" altLang="en-US"/>
          </a:p>
        </p:txBody>
      </p:sp>
      <p:sp>
        <p:nvSpPr>
          <p:cNvPr id="9" name="灯片编号占位符 5"/>
          <p:cNvSpPr/>
          <p:nvPr>
            <p:ph type="sldNum" sz="quarter" idx="12"/>
            <p:custDataLst>
              <p:tags r:id="rId8"/>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4.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5.xml"/></Relationships>
</file>

<file path=ppt/slideMasters/_rels/slideMaster5.xml.rels><?xml version="1.0" encoding="UTF-8" standalone="yes"?>
<Relationships xmlns="http://schemas.openxmlformats.org/package/2006/relationships"><Relationship Id="rId9" Type="http://schemas.openxmlformats.org/officeDocument/2006/relationships/tags" Target="../tags/tag17.xml"/><Relationship Id="rId8" Type="http://schemas.openxmlformats.org/officeDocument/2006/relationships/tags" Target="../tags/tag16.xml"/><Relationship Id="rId7" Type="http://schemas.openxmlformats.org/officeDocument/2006/relationships/tags" Target="../tags/tag15.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image" Target="../media/image2.png"/><Relationship Id="rId2" Type="http://schemas.openxmlformats.org/officeDocument/2006/relationships/tags" Target="../tags/tag11.xml"/><Relationship Id="rId11" Type="http://schemas.openxmlformats.org/officeDocument/2006/relationships/theme" Target="../theme/theme5.xml"/><Relationship Id="rId10" Type="http://schemas.openxmlformats.org/officeDocument/2006/relationships/tags" Target="../tags/tag18.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52" r:id="rId1"/>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54" r:id="rId1"/>
  </p:sldLayoutIdLst>
  <p:txStyles>
    <p:titleStyle/>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56" r:id="rId1"/>
  </p:sldLayoutIdLst>
  <p:txStyles>
    <p:titleStyle/>
    <p:bodyStyle/>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5"/>
          <p:cNvPicPr>
            <a:picLocks noChangeAspect="1"/>
          </p:cNvPicPr>
          <p:nvPr userDrawn="1">
            <p:custDataLst>
              <p:tags r:id="rId2"/>
            </p:custDataLst>
          </p:nvPr>
        </p:nvPicPr>
        <p:blipFill>
          <a:blip r:embed="rId3" cstate="screen">
            <a:alphaModFix amt="3000"/>
          </a:blip>
          <a:stretch>
            <a:fillRect/>
          </a:stretch>
        </p:blipFill>
        <p:spPr>
          <a:xfrm>
            <a:off x="6250162" y="545769"/>
            <a:ext cx="5766461" cy="5766462"/>
          </a:xfrm>
          <a:prstGeom prst="rect">
            <a:avLst/>
          </a:prstGeom>
          <a:effectLst/>
        </p:spPr>
      </p:pic>
      <p:sp>
        <p:nvSpPr>
          <p:cNvPr id="10" name="矩形 9"/>
          <p:cNvSpPr/>
          <p:nvPr userDrawn="1">
            <p:custDataLst>
              <p:tags r:id="rId4"/>
            </p:custDataLst>
          </p:nvPr>
        </p:nvSpPr>
        <p:spPr>
          <a:xfrm>
            <a:off x="0" y="0"/>
            <a:ext cx="12192000" cy="6858000"/>
          </a:xfrm>
          <a:prstGeom prst="rect">
            <a:avLst/>
          </a:prstGeom>
          <a:gradFill flip="none" rotWithShape="1">
            <a:gsLst>
              <a:gs pos="100000">
                <a:schemeClr val="accent1">
                  <a:lumMod val="20000"/>
                  <a:lumOff val="80000"/>
                  <a:alpha val="44000"/>
                </a:schemeClr>
              </a:gs>
              <a:gs pos="42000">
                <a:schemeClr val="bg1">
                  <a:alpha val="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占位符 1"/>
          <p:cNvSpPr/>
          <p:nvPr>
            <p:ph type="title"/>
            <p:custDataLst>
              <p:tags r:id="rId5"/>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endParaRPr lang="zh-CN" altLang="en-US" dirty="0"/>
          </a:p>
        </p:txBody>
      </p:sp>
      <p:sp>
        <p:nvSpPr>
          <p:cNvPr id="3" name="文本占位符 2"/>
          <p:cNvSpPr/>
          <p:nvPr>
            <p:ph type="body" idx="1"/>
            <p:custDataLst>
              <p:tags r:id="rId6"/>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p:nvPr>
            <p:ph type="dt" sz="half" idx="2"/>
            <p:custDataLst>
              <p:tags r:id="rId7"/>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fld>
            <a:endParaRPr lang="zh-CN" altLang="en-US"/>
          </a:p>
        </p:txBody>
      </p:sp>
      <p:sp>
        <p:nvSpPr>
          <p:cNvPr id="5" name="页脚占位符 4"/>
          <p:cNvSpPr/>
          <p:nvPr>
            <p:ph type="ftr" sz="quarter" idx="3"/>
            <p:custDataLst>
              <p:tags r:id="rId8"/>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p:nvPr>
            <p:ph type="sldNum" sz="quarter" idx="4"/>
            <p:custDataLst>
              <p:tags r:id="rId9"/>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8" name="KSO_TEMPLATE" hidden="1"/>
          <p:cNvSpPr/>
          <p:nvPr userDrawn="1">
            <p:custDataLst>
              <p:tags r:id="rId10"/>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58" r:id="rId1"/>
  </p:sldLayoutIdLst>
  <p:txStyles>
    <p:titleStyle>
      <a:lvl1pPr algn="l" defTabSz="914400" rtl="0" eaLnBrk="1" latinLnBrk="0" hangingPunct="1">
        <a:lnSpc>
          <a:spcPct val="10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9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9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9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9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9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xml"/><Relationship Id="rId2" Type="http://schemas.openxmlformats.org/officeDocument/2006/relationships/image" Target="../media/image9.jpeg"/><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2" Type="http://schemas.openxmlformats.org/officeDocument/2006/relationships/slideLayout" Target="../slideLayouts/slideLayout6.xml"/><Relationship Id="rId21" Type="http://schemas.openxmlformats.org/officeDocument/2006/relationships/tags" Target="../tags/tag39.xml"/><Relationship Id="rId20" Type="http://schemas.openxmlformats.org/officeDocument/2006/relationships/tags" Target="../tags/tag38.xml"/><Relationship Id="rId2" Type="http://schemas.openxmlformats.org/officeDocument/2006/relationships/tags" Target="../tags/tag20.xml"/><Relationship Id="rId19" Type="http://schemas.openxmlformats.org/officeDocument/2006/relationships/tags" Target="../tags/tag37.xml"/><Relationship Id="rId18" Type="http://schemas.openxmlformats.org/officeDocument/2006/relationships/tags" Target="../tags/tag36.xml"/><Relationship Id="rId17" Type="http://schemas.openxmlformats.org/officeDocument/2006/relationships/tags" Target="../tags/tag35.xml"/><Relationship Id="rId16" Type="http://schemas.openxmlformats.org/officeDocument/2006/relationships/tags" Target="../tags/tag34.xml"/><Relationship Id="rId15" Type="http://schemas.openxmlformats.org/officeDocument/2006/relationships/tags" Target="../tags/tag33.xml"/><Relationship Id="rId14" Type="http://schemas.openxmlformats.org/officeDocument/2006/relationships/tags" Target="../tags/tag32.xml"/><Relationship Id="rId13" Type="http://schemas.openxmlformats.org/officeDocument/2006/relationships/tags" Target="../tags/tag31.xml"/><Relationship Id="rId12" Type="http://schemas.openxmlformats.org/officeDocument/2006/relationships/tags" Target="../tags/tag30.xml"/><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tags" Target="../tags/tag1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jpe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jpe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1.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jpe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jpe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2.xml"/><Relationship Id="rId7" Type="http://schemas.openxmlformats.org/officeDocument/2006/relationships/tags" Target="../tags/tag46.xml"/><Relationship Id="rId6" Type="http://schemas.openxmlformats.org/officeDocument/2006/relationships/tags" Target="../tags/tag45.xml"/><Relationship Id="rId5" Type="http://schemas.openxmlformats.org/officeDocument/2006/relationships/tags" Target="../tags/tag44.xml"/><Relationship Id="rId4" Type="http://schemas.openxmlformats.org/officeDocument/2006/relationships/tags" Target="../tags/tag43.xml"/><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alphaModFix amt="100000"/>
          </a:blip>
          <a:srcRect l="183" r="18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rect l="l" t="t" r="r" b="b"/>
            <a:pathLst>
              <a:path w="12192000" h="6858000">
                <a:moveTo>
                  <a:pt x="0" y="0"/>
                </a:moveTo>
                <a:lnTo>
                  <a:pt x="12192000" y="0"/>
                </a:lnTo>
                <a:lnTo>
                  <a:pt x="12192000" y="6858000"/>
                </a:lnTo>
                <a:lnTo>
                  <a:pt x="0" y="6858000"/>
                </a:lnTo>
                <a:close/>
              </a:path>
            </a:pathLst>
          </a:custGeom>
          <a:noFill/>
          <a:ln cap="sq">
            <a:noFill/>
          </a:ln>
        </p:spPr>
      </p:pic>
      <p:sp>
        <p:nvSpPr>
          <p:cNvPr id="3" name="标题 1"/>
          <p:cNvSpPr txBox="1"/>
          <p:nvPr/>
        </p:nvSpPr>
        <p:spPr>
          <a:xfrm rot="4911746">
            <a:off x="6055663" y="174387"/>
            <a:ext cx="3765172" cy="3765172"/>
          </a:xfrm>
          <a:prstGeom prst="ellipse">
            <a:avLst/>
          </a:prstGeom>
          <a:gradFill>
            <a:gsLst>
              <a:gs pos="20000">
                <a:schemeClr val="bg1"/>
              </a:gs>
              <a:gs pos="100000">
                <a:schemeClr val="bg1">
                  <a:alpha val="0"/>
                </a:schemeClr>
              </a:gs>
            </a:gsLst>
            <a:lin ang="0" scaled="0"/>
          </a:gradFill>
          <a:ln w="12700" cap="sq">
            <a:noFill/>
            <a:miter/>
          </a:ln>
          <a:effectLst>
            <a:outerShdw blurRad="444500" sx="102000" sy="102000" algn="ctr"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481614" y="1393291"/>
            <a:ext cx="3171841" cy="1301406"/>
          </a:xfrm>
          <a:prstGeom prst="rect">
            <a:avLst/>
          </a:prstGeom>
          <a:noFill/>
          <a:ln cap="sq">
            <a:noFill/>
          </a:ln>
        </p:spPr>
        <p:txBody>
          <a:bodyPr vert="horz" wrap="square" lIns="91440" tIns="45720" rIns="91440" bIns="45720" rtlCol="0" anchor="t"/>
          <a:lstStyle/>
          <a:p>
            <a:pPr algn="l">
              <a:lnSpc>
                <a:spcPct val="110000"/>
              </a:lnSpc>
            </a:pPr>
            <a:r>
              <a:rPr kumimoji="1" lang="en-US" altLang="zh-CN" sz="7200">
                <a:ln w="12700">
                  <a:noFill/>
                </a:ln>
                <a:gradFill>
                  <a:gsLst>
                    <a:gs pos="0">
                      <a:srgbClr val="66A6FF">
                        <a:alpha val="100000"/>
                      </a:srgbClr>
                    </a:gs>
                    <a:gs pos="100000">
                      <a:srgbClr val="C9E0FF">
                        <a:alpha val="0"/>
                      </a:srgbClr>
                    </a:gs>
                  </a:gsLst>
                  <a:lin ang="5400000" scaled="0"/>
                </a:gradFill>
                <a:latin typeface="Source Han Sans CN Normal"/>
                <a:ea typeface="Source Han Sans CN Normal"/>
                <a:cs typeface="Source Han Sans CN Normal"/>
              </a:rPr>
              <a:t>2025</a:t>
            </a:r>
            <a:endParaRPr kumimoji="1" lang="zh-CN" altLang="en-US"/>
          </a:p>
        </p:txBody>
      </p:sp>
      <p:sp>
        <p:nvSpPr>
          <p:cNvPr id="5" name="标题 1"/>
          <p:cNvSpPr txBox="1"/>
          <p:nvPr/>
        </p:nvSpPr>
        <p:spPr>
          <a:xfrm>
            <a:off x="506730" y="2895600"/>
            <a:ext cx="6756400" cy="765810"/>
          </a:xfrm>
          <a:prstGeom prst="rect">
            <a:avLst/>
          </a:prstGeom>
          <a:noFill/>
          <a:ln cap="sq">
            <a:noFill/>
          </a:ln>
        </p:spPr>
        <p:txBody>
          <a:bodyPr vert="horz" wrap="square" lIns="0" tIns="0" rIns="0" bIns="0" rtlCol="0" anchor="t"/>
          <a:lstStyle/>
          <a:p>
            <a:pPr algn="l">
              <a:lnSpc>
                <a:spcPct val="130000"/>
              </a:lnSpc>
            </a:pPr>
            <a:r>
              <a:rPr kumimoji="1" lang="en-US" altLang="zh-CN" sz="4200">
                <a:ln w="25400">
                  <a:noFill/>
                </a:ln>
                <a:solidFill>
                  <a:srgbClr val="283B9D">
                    <a:alpha val="100000"/>
                  </a:srgbClr>
                </a:solidFill>
                <a:latin typeface="Source Han Sans CN Normal"/>
                <a:ea typeface="Source Han Sans CN Normal"/>
                <a:cs typeface="Source Han Sans CN Normal"/>
              </a:rPr>
              <a:t>AI Agent的应用挑战与优化</a:t>
            </a:r>
            <a:endParaRPr kumimoji="1" lang="zh-CN" altLang="en-US"/>
          </a:p>
        </p:txBody>
      </p:sp>
      <p:sp>
        <p:nvSpPr>
          <p:cNvPr id="6" name="标题 1"/>
          <p:cNvSpPr txBox="1"/>
          <p:nvPr/>
        </p:nvSpPr>
        <p:spPr>
          <a:xfrm>
            <a:off x="6002204" y="4632561"/>
            <a:ext cx="619859" cy="619859"/>
          </a:xfrm>
          <a:prstGeom prst="ellipse">
            <a:avLst/>
          </a:prstGeom>
          <a:gradFill>
            <a:gsLst>
              <a:gs pos="0">
                <a:schemeClr val="accent1">
                  <a:lumMod val="60000"/>
                  <a:lumOff val="40000"/>
                </a:schemeClr>
              </a:gs>
              <a:gs pos="100000">
                <a:schemeClr val="accent1"/>
              </a:gs>
            </a:gsLst>
            <a:lin ang="5400000" scaled="0"/>
          </a:gradFill>
          <a:ln w="12700" cap="sq">
            <a:noFill/>
            <a:miter/>
          </a:ln>
          <a:effectLst>
            <a:outerShdw blurRad="482600" dist="38100" dir="5400000" algn="t"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10055945" y="1010653"/>
            <a:ext cx="1722144" cy="1722144"/>
          </a:xfrm>
          <a:prstGeom prst="ellipse">
            <a:avLst/>
          </a:prstGeom>
          <a:gradFill>
            <a:gsLst>
              <a:gs pos="0">
                <a:schemeClr val="accent1">
                  <a:lumMod val="60000"/>
                  <a:lumOff val="40000"/>
                </a:schemeClr>
              </a:gs>
              <a:gs pos="100000">
                <a:schemeClr val="accent1"/>
              </a:gs>
            </a:gsLst>
            <a:lin ang="5400000" scaled="0"/>
          </a:gradFill>
          <a:ln w="12700" cap="sq">
            <a:noFill/>
            <a:miter/>
          </a:ln>
          <a:effectLst>
            <a:outerShdw blurRad="482600" dist="38100" dir="5400000" algn="t"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0" y="6477"/>
            <a:ext cx="2851736" cy="789070"/>
          </a:xfrm>
          <a:custGeom>
            <a:avLst/>
            <a:gdLst>
              <a:gd name="connsiteX0" fmla="*/ 0 w 2851736"/>
              <a:gd name="connsiteY0" fmla="*/ 0 h 1020523"/>
              <a:gd name="connsiteX1" fmla="*/ 2851736 w 2851736"/>
              <a:gd name="connsiteY1" fmla="*/ 0 h 1020523"/>
              <a:gd name="connsiteX2" fmla="*/ 2760392 w 2851736"/>
              <a:gd name="connsiteY2" fmla="*/ 425099 h 1020523"/>
              <a:gd name="connsiteX3" fmla="*/ 2016113 w 2851736"/>
              <a:gd name="connsiteY3" fmla="*/ 1020523 h 1020523"/>
              <a:gd name="connsiteX4" fmla="*/ 0 w 2851736"/>
              <a:gd name="connsiteY4" fmla="*/ 1019633 h 1020523"/>
            </a:gdLst>
            <a:ahLst/>
            <a:cxnLst/>
            <a:rect l="l" t="t" r="r" b="b"/>
            <a:pathLst>
              <a:path w="2851736" h="1020523">
                <a:moveTo>
                  <a:pt x="0" y="0"/>
                </a:moveTo>
                <a:lnTo>
                  <a:pt x="2851736" y="0"/>
                </a:lnTo>
                <a:lnTo>
                  <a:pt x="2760392" y="425099"/>
                </a:lnTo>
                <a:cubicBezTo>
                  <a:pt x="2639890" y="963816"/>
                  <a:pt x="2519387" y="992169"/>
                  <a:pt x="2016113" y="1020523"/>
                </a:cubicBezTo>
                <a:lnTo>
                  <a:pt x="0" y="1019633"/>
                </a:lnTo>
                <a:close/>
              </a:path>
            </a:pathLst>
          </a:custGeom>
          <a:gradFill>
            <a:gsLst>
              <a:gs pos="0">
                <a:schemeClr val="accent1">
                  <a:lumMod val="60000"/>
                  <a:lumOff val="40000"/>
                </a:schemeClr>
              </a:gs>
              <a:gs pos="100000">
                <a:schemeClr val="accent1"/>
              </a:gs>
            </a:gsLst>
            <a:lin ang="5400000" scaled="0"/>
          </a:gradFill>
          <a:ln w="12700" cap="sq">
            <a:noFill/>
            <a:miter/>
          </a:ln>
          <a:effectLst>
            <a:outerShdw blurRad="482600" dist="38100" dir="5400000" algn="t"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flipH="1" flipV="1">
            <a:off x="10630268" y="292978"/>
            <a:ext cx="1002357" cy="294023"/>
          </a:xfrm>
          <a:custGeom>
            <a:avLst/>
            <a:gdLst>
              <a:gd name="connsiteX0" fmla="*/ 154922 w 1002357"/>
              <a:gd name="connsiteY0" fmla="*/ 294023 h 294023"/>
              <a:gd name="connsiteX1" fmla="*/ 0 w 1002357"/>
              <a:gd name="connsiteY1" fmla="*/ 294023 h 294023"/>
              <a:gd name="connsiteX2" fmla="*/ 115926 w 1002357"/>
              <a:gd name="connsiteY2" fmla="*/ 147012 h 294023"/>
              <a:gd name="connsiteX3" fmla="*/ 0 w 1002357"/>
              <a:gd name="connsiteY3" fmla="*/ 0 h 294023"/>
              <a:gd name="connsiteX4" fmla="*/ 154922 w 1002357"/>
              <a:gd name="connsiteY4" fmla="*/ 0 h 294023"/>
              <a:gd name="connsiteX5" fmla="*/ 270848 w 1002357"/>
              <a:gd name="connsiteY5" fmla="*/ 147012 h 294023"/>
              <a:gd name="connsiteX6" fmla="*/ 398759 w 1002357"/>
              <a:gd name="connsiteY6" fmla="*/ 294023 h 294023"/>
              <a:gd name="connsiteX7" fmla="*/ 243837 w 1002357"/>
              <a:gd name="connsiteY7" fmla="*/ 294023 h 294023"/>
              <a:gd name="connsiteX8" fmla="*/ 359763 w 1002357"/>
              <a:gd name="connsiteY8" fmla="*/ 147012 h 294023"/>
              <a:gd name="connsiteX9" fmla="*/ 243837 w 1002357"/>
              <a:gd name="connsiteY9" fmla="*/ 0 h 294023"/>
              <a:gd name="connsiteX10" fmla="*/ 398759 w 1002357"/>
              <a:gd name="connsiteY10" fmla="*/ 0 h 294023"/>
              <a:gd name="connsiteX11" fmla="*/ 514685 w 1002357"/>
              <a:gd name="connsiteY11" fmla="*/ 147012 h 294023"/>
              <a:gd name="connsiteX12" fmla="*/ 642596 w 1002357"/>
              <a:gd name="connsiteY12" fmla="*/ 294023 h 294023"/>
              <a:gd name="connsiteX13" fmla="*/ 487674 w 1002357"/>
              <a:gd name="connsiteY13" fmla="*/ 294023 h 294023"/>
              <a:gd name="connsiteX14" fmla="*/ 603600 w 1002357"/>
              <a:gd name="connsiteY14" fmla="*/ 147012 h 294023"/>
              <a:gd name="connsiteX15" fmla="*/ 487674 w 1002357"/>
              <a:gd name="connsiteY15" fmla="*/ 0 h 294023"/>
              <a:gd name="connsiteX16" fmla="*/ 642596 w 1002357"/>
              <a:gd name="connsiteY16" fmla="*/ 0 h 294023"/>
              <a:gd name="connsiteX17" fmla="*/ 758522 w 1002357"/>
              <a:gd name="connsiteY17" fmla="*/ 147012 h 294023"/>
              <a:gd name="connsiteX18" fmla="*/ 886431 w 1002357"/>
              <a:gd name="connsiteY18" fmla="*/ 294023 h 294023"/>
              <a:gd name="connsiteX19" fmla="*/ 731509 w 1002357"/>
              <a:gd name="connsiteY19" fmla="*/ 294023 h 294023"/>
              <a:gd name="connsiteX20" fmla="*/ 847435 w 1002357"/>
              <a:gd name="connsiteY20" fmla="*/ 147012 h 294023"/>
              <a:gd name="connsiteX21" fmla="*/ 731509 w 1002357"/>
              <a:gd name="connsiteY21" fmla="*/ 0 h 294023"/>
              <a:gd name="connsiteX22" fmla="*/ 886431 w 1002357"/>
              <a:gd name="connsiteY22" fmla="*/ 0 h 294023"/>
              <a:gd name="connsiteX23" fmla="*/ 1002357 w 1002357"/>
              <a:gd name="connsiteY23" fmla="*/ 147012 h 294023"/>
            </a:gdLst>
            <a:ahLst/>
            <a:cxnLst/>
            <a:rect l="l" t="t" r="r" b="b"/>
            <a:pathLst>
              <a:path w="1002357" h="294023">
                <a:moveTo>
                  <a:pt x="154922" y="294023"/>
                </a:moveTo>
                <a:lnTo>
                  <a:pt x="0" y="294023"/>
                </a:lnTo>
                <a:lnTo>
                  <a:pt x="115926" y="147012"/>
                </a:lnTo>
                <a:lnTo>
                  <a:pt x="0" y="0"/>
                </a:lnTo>
                <a:lnTo>
                  <a:pt x="154922" y="0"/>
                </a:lnTo>
                <a:lnTo>
                  <a:pt x="270848" y="147012"/>
                </a:lnTo>
                <a:close/>
                <a:moveTo>
                  <a:pt x="398759" y="294023"/>
                </a:moveTo>
                <a:lnTo>
                  <a:pt x="243837" y="294023"/>
                </a:lnTo>
                <a:lnTo>
                  <a:pt x="359763" y="147012"/>
                </a:lnTo>
                <a:lnTo>
                  <a:pt x="243837" y="0"/>
                </a:lnTo>
                <a:lnTo>
                  <a:pt x="398759" y="0"/>
                </a:lnTo>
                <a:lnTo>
                  <a:pt x="514685" y="147012"/>
                </a:lnTo>
                <a:close/>
                <a:moveTo>
                  <a:pt x="642596" y="294023"/>
                </a:moveTo>
                <a:lnTo>
                  <a:pt x="487674" y="294023"/>
                </a:lnTo>
                <a:lnTo>
                  <a:pt x="603600" y="147012"/>
                </a:lnTo>
                <a:lnTo>
                  <a:pt x="487674" y="0"/>
                </a:lnTo>
                <a:lnTo>
                  <a:pt x="642596" y="0"/>
                </a:lnTo>
                <a:lnTo>
                  <a:pt x="758522" y="147012"/>
                </a:lnTo>
                <a:close/>
                <a:moveTo>
                  <a:pt x="886431" y="294023"/>
                </a:moveTo>
                <a:lnTo>
                  <a:pt x="731509" y="294023"/>
                </a:lnTo>
                <a:lnTo>
                  <a:pt x="847435" y="147012"/>
                </a:lnTo>
                <a:lnTo>
                  <a:pt x="731509" y="0"/>
                </a:lnTo>
                <a:lnTo>
                  <a:pt x="886431" y="0"/>
                </a:lnTo>
                <a:lnTo>
                  <a:pt x="1002357" y="147012"/>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21360000">
            <a:off x="10438205" y="3979328"/>
            <a:ext cx="993643" cy="1000550"/>
          </a:xfrm>
          <a:prstGeom prst="ellipse">
            <a:avLst/>
          </a:prstGeom>
          <a:noFill/>
          <a:ln w="381000" cap="sq">
            <a:gradFill>
              <a:gsLst>
                <a:gs pos="16000">
                  <a:schemeClr val="accent1">
                    <a:lumMod val="5000"/>
                    <a:lumOff val="95000"/>
                    <a:alpha val="0"/>
                  </a:schemeClr>
                </a:gs>
                <a:gs pos="90000">
                  <a:schemeClr val="accent1">
                    <a:lumMod val="60000"/>
                    <a:lumOff val="40000"/>
                  </a:schemeClr>
                </a:gs>
              </a:gsLst>
              <a:lin ang="2700000" scaled="0"/>
            </a:grad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516721" y="4681858"/>
            <a:ext cx="1962037" cy="404711"/>
          </a:xfrm>
          <a:prstGeom prst="roundRect">
            <a:avLst/>
          </a:prstGeom>
          <a:solidFill>
            <a:schemeClr val="bg1"/>
          </a:solidFill>
          <a:ln w="12700" cap="sq">
            <a:noFill/>
            <a:miter/>
          </a:ln>
          <a:effectLst>
            <a:outerShdw blurRad="444500" dist="203200" dir="2700000" algn="tl" rotWithShape="0">
              <a:schemeClr val="accent1">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2756650" y="4681858"/>
            <a:ext cx="1962037" cy="404711"/>
          </a:xfrm>
          <a:prstGeom prst="roundRect">
            <a:avLst/>
          </a:prstGeom>
          <a:solidFill>
            <a:schemeClr val="bg1"/>
          </a:solidFill>
          <a:ln w="12700" cap="sq">
            <a:noFill/>
            <a:miter/>
          </a:ln>
          <a:effectLst>
            <a:outerShdw blurRad="444500" dist="203200" dir="2700000" algn="tl" rotWithShape="0">
              <a:schemeClr val="accent1">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645118" y="4758537"/>
            <a:ext cx="232037" cy="251352"/>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gradFill>
            <a:gsLst>
              <a:gs pos="16000">
                <a:schemeClr val="accent1"/>
              </a:gs>
              <a:gs pos="90000">
                <a:schemeClr val="accent1">
                  <a:lumMod val="75000"/>
                </a:schemeClr>
              </a:gs>
            </a:gsLst>
            <a:lin ang="2700000" scaled="0"/>
          </a:gradFill>
          <a:ln w="1860" cap="flat">
            <a:noFill/>
            <a:miter/>
          </a:ln>
        </p:spPr>
        <p:txBody>
          <a:bodyPr vert="horz" wrap="square" lIns="91440" tIns="45720" rIns="91440" bIns="45720" rtlCol="0" anchor="ctr"/>
          <a:lstStyle/>
          <a:p>
            <a:pPr algn="l">
              <a:lnSpc>
                <a:spcPct val="110000"/>
              </a:lnSpc>
            </a:pPr>
            <a:endParaRPr kumimoji="1" lang="zh-CN" altLang="en-US"/>
          </a:p>
        </p:txBody>
      </p:sp>
      <p:grpSp>
        <p:nvGrpSpPr>
          <p:cNvPr id="14" name="组合 13"/>
          <p:cNvGrpSpPr/>
          <p:nvPr/>
        </p:nvGrpSpPr>
        <p:grpSpPr>
          <a:xfrm>
            <a:off x="2861172" y="4753179"/>
            <a:ext cx="262070" cy="262070"/>
            <a:chOff x="2861172" y="4753179"/>
            <a:chExt cx="262070" cy="262070"/>
          </a:xfrm>
        </p:grpSpPr>
        <p:sp>
          <p:nvSpPr>
            <p:cNvPr id="15" name="标题 1"/>
            <p:cNvSpPr txBox="1"/>
            <p:nvPr/>
          </p:nvSpPr>
          <p:spPr>
            <a:xfrm>
              <a:off x="2933120" y="4820274"/>
              <a:ext cx="68914" cy="127879"/>
            </a:xfrm>
            <a:custGeom>
              <a:avLst/>
              <a:gdLst>
                <a:gd name="connsiteX0" fmla="*/ 357919 w 417450"/>
                <a:gd name="connsiteY0" fmla="*/ 0 h 774638"/>
                <a:gd name="connsiteX1" fmla="*/ 417450 w 417450"/>
                <a:gd name="connsiteY1" fmla="*/ 59532 h 774638"/>
                <a:gd name="connsiteX2" fmla="*/ 417450 w 417450"/>
                <a:gd name="connsiteY2" fmla="*/ 416719 h 774638"/>
                <a:gd name="connsiteX3" fmla="*/ 400008 w 417450"/>
                <a:gd name="connsiteY3" fmla="*/ 458808 h 774638"/>
                <a:gd name="connsiteX4" fmla="*/ 102351 w 417450"/>
                <a:gd name="connsiteY4" fmla="*/ 756464 h 774638"/>
                <a:gd name="connsiteX5" fmla="*/ 18174 w 417450"/>
                <a:gd name="connsiteY5" fmla="*/ 757926 h 774638"/>
                <a:gd name="connsiteX6" fmla="*/ 16712 w 417450"/>
                <a:gd name="connsiteY6" fmla="*/ 673749 h 774638"/>
                <a:gd name="connsiteX7" fmla="*/ 18174 w 417450"/>
                <a:gd name="connsiteY7" fmla="*/ 672287 h 774638"/>
                <a:gd name="connsiteX8" fmla="*/ 298388 w 417450"/>
                <a:gd name="connsiteY8" fmla="*/ 392053 h 774638"/>
                <a:gd name="connsiteX9" fmla="*/ 298388 w 417450"/>
                <a:gd name="connsiteY9" fmla="*/ 59532 h 774638"/>
                <a:gd name="connsiteX10" fmla="*/ 357919 w 417450"/>
                <a:gd name="connsiteY10" fmla="*/ 0 h 774638"/>
              </a:gdLst>
              <a:ahLst/>
              <a:cxnLst/>
              <a:rect l="l" t="t" r="r" b="b"/>
              <a:pathLst>
                <a:path w="417450" h="774638">
                  <a:moveTo>
                    <a:pt x="357919" y="0"/>
                  </a:moveTo>
                  <a:cubicBezTo>
                    <a:pt x="390797" y="0"/>
                    <a:pt x="417450" y="26654"/>
                    <a:pt x="417450" y="59532"/>
                  </a:cubicBezTo>
                  <a:lnTo>
                    <a:pt x="417450" y="416719"/>
                  </a:lnTo>
                  <a:cubicBezTo>
                    <a:pt x="417447" y="432506"/>
                    <a:pt x="411173" y="447646"/>
                    <a:pt x="400008" y="458808"/>
                  </a:cubicBezTo>
                  <a:lnTo>
                    <a:pt x="102351" y="756464"/>
                  </a:lnTo>
                  <a:cubicBezTo>
                    <a:pt x="79510" y="780113"/>
                    <a:pt x="41823" y="780768"/>
                    <a:pt x="18174" y="757926"/>
                  </a:cubicBezTo>
                  <a:cubicBezTo>
                    <a:pt x="-5475" y="735087"/>
                    <a:pt x="-6129" y="697400"/>
                    <a:pt x="16712" y="673749"/>
                  </a:cubicBezTo>
                  <a:cubicBezTo>
                    <a:pt x="17190" y="673254"/>
                    <a:pt x="17678" y="672767"/>
                    <a:pt x="18174" y="672287"/>
                  </a:cubicBezTo>
                  <a:lnTo>
                    <a:pt x="298388" y="392053"/>
                  </a:lnTo>
                  <a:lnTo>
                    <a:pt x="298388" y="59532"/>
                  </a:lnTo>
                  <a:cubicBezTo>
                    <a:pt x="298388" y="26654"/>
                    <a:pt x="325041" y="0"/>
                    <a:pt x="357919" y="0"/>
                  </a:cubicBezTo>
                  <a:close/>
                </a:path>
              </a:pathLst>
            </a:custGeom>
            <a:gradFill>
              <a:gsLst>
                <a:gs pos="16000">
                  <a:schemeClr val="accent1"/>
                </a:gs>
                <a:gs pos="90000">
                  <a:schemeClr val="accent1">
                    <a:lumMod val="75000"/>
                  </a:schemeClr>
                </a:gs>
              </a:gsLst>
              <a:lin ang="2700000" scaled="0"/>
            </a:gra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6" name="标题 1"/>
            <p:cNvSpPr txBox="1"/>
            <p:nvPr/>
          </p:nvSpPr>
          <p:spPr>
            <a:xfrm>
              <a:off x="2861172" y="4753179"/>
              <a:ext cx="262070" cy="262070"/>
            </a:xfrm>
            <a:custGeom>
              <a:avLst/>
              <a:gdLst>
                <a:gd name="connsiteX0" fmla="*/ 793750 w 1587501"/>
                <a:gd name="connsiteY0" fmla="*/ 0 h 1587501"/>
                <a:gd name="connsiteX1" fmla="*/ 1587501 w 1587501"/>
                <a:gd name="connsiteY1" fmla="*/ 793750 h 1587501"/>
                <a:gd name="connsiteX2" fmla="*/ 1474788 w 1587501"/>
                <a:gd name="connsiteY2" fmla="*/ 1201679 h 1587501"/>
                <a:gd name="connsiteX3" fmla="*/ 1393101 w 1587501"/>
                <a:gd name="connsiteY3" fmla="*/ 1222087 h 1587501"/>
                <a:gd name="connsiteX4" fmla="*/ 1372692 w 1587501"/>
                <a:gd name="connsiteY4" fmla="*/ 1140401 h 1587501"/>
                <a:gd name="connsiteX5" fmla="*/ 1468438 w 1587501"/>
                <a:gd name="connsiteY5" fmla="*/ 793750 h 1587501"/>
                <a:gd name="connsiteX6" fmla="*/ 793750 w 1587501"/>
                <a:gd name="connsiteY6" fmla="*/ 119062 h 1587501"/>
                <a:gd name="connsiteX7" fmla="*/ 119062 w 1587501"/>
                <a:gd name="connsiteY7" fmla="*/ 793750 h 1587501"/>
                <a:gd name="connsiteX8" fmla="*/ 793750 w 1587501"/>
                <a:gd name="connsiteY8" fmla="*/ 1468438 h 1587501"/>
                <a:gd name="connsiteX9" fmla="*/ 1140362 w 1587501"/>
                <a:gd name="connsiteY9" fmla="*/ 1372731 h 1587501"/>
                <a:gd name="connsiteX10" fmla="*/ 1222038 w 1587501"/>
                <a:gd name="connsiteY10" fmla="*/ 1393150 h 1587501"/>
                <a:gd name="connsiteX11" fmla="*/ 1201619 w 1587501"/>
                <a:gd name="connsiteY11" fmla="*/ 1474827 h 1587501"/>
                <a:gd name="connsiteX12" fmla="*/ 793750 w 1587501"/>
                <a:gd name="connsiteY12" fmla="*/ 1587501 h 1587501"/>
                <a:gd name="connsiteX13" fmla="*/ 0 w 1587501"/>
                <a:gd name="connsiteY13" fmla="*/ 793750 h 1587501"/>
                <a:gd name="connsiteX14" fmla="*/ 793750 w 1587501"/>
                <a:gd name="connsiteY14" fmla="*/ 0 h 1587501"/>
              </a:gdLst>
              <a:ahLst/>
              <a:cxnLst/>
              <a:rect l="l" t="t" r="r" b="b"/>
              <a:pathLst>
                <a:path w="1587501" h="1587501">
                  <a:moveTo>
                    <a:pt x="793750" y="0"/>
                  </a:moveTo>
                  <a:cubicBezTo>
                    <a:pt x="1232118" y="0"/>
                    <a:pt x="1587501" y="355382"/>
                    <a:pt x="1587501" y="793750"/>
                  </a:cubicBezTo>
                  <a:cubicBezTo>
                    <a:pt x="1587501" y="939403"/>
                    <a:pt x="1548151" y="1079441"/>
                    <a:pt x="1474788" y="1201679"/>
                  </a:cubicBezTo>
                  <a:cubicBezTo>
                    <a:pt x="1457866" y="1229871"/>
                    <a:pt x="1421293" y="1239009"/>
                    <a:pt x="1393101" y="1222087"/>
                  </a:cubicBezTo>
                  <a:cubicBezTo>
                    <a:pt x="1364908" y="1205167"/>
                    <a:pt x="1355770" y="1168594"/>
                    <a:pt x="1372692" y="1140401"/>
                  </a:cubicBezTo>
                  <a:cubicBezTo>
                    <a:pt x="1435545" y="1035711"/>
                    <a:pt x="1468649" y="915858"/>
                    <a:pt x="1468438" y="793750"/>
                  </a:cubicBezTo>
                  <a:cubicBezTo>
                    <a:pt x="1468438" y="421124"/>
                    <a:pt x="1166377" y="119062"/>
                    <a:pt x="793750" y="119062"/>
                  </a:cubicBezTo>
                  <a:cubicBezTo>
                    <a:pt x="421124" y="119062"/>
                    <a:pt x="119062" y="421124"/>
                    <a:pt x="119062" y="793750"/>
                  </a:cubicBezTo>
                  <a:cubicBezTo>
                    <a:pt x="119062" y="1166377"/>
                    <a:pt x="421124" y="1468438"/>
                    <a:pt x="793750" y="1468438"/>
                  </a:cubicBezTo>
                  <a:cubicBezTo>
                    <a:pt x="915841" y="1468654"/>
                    <a:pt x="1035679" y="1435564"/>
                    <a:pt x="1140362" y="1372731"/>
                  </a:cubicBezTo>
                  <a:cubicBezTo>
                    <a:pt x="1168553" y="1355816"/>
                    <a:pt x="1205122" y="1364958"/>
                    <a:pt x="1222038" y="1393150"/>
                  </a:cubicBezTo>
                  <a:cubicBezTo>
                    <a:pt x="1238955" y="1421343"/>
                    <a:pt x="1229811" y="1457912"/>
                    <a:pt x="1201619" y="1474827"/>
                  </a:cubicBezTo>
                  <a:cubicBezTo>
                    <a:pt x="1078432" y="1548763"/>
                    <a:pt x="937421" y="1587718"/>
                    <a:pt x="793750" y="1587501"/>
                  </a:cubicBezTo>
                  <a:cubicBezTo>
                    <a:pt x="355382" y="1587501"/>
                    <a:pt x="0" y="1232118"/>
                    <a:pt x="0" y="793750"/>
                  </a:cubicBezTo>
                  <a:cubicBezTo>
                    <a:pt x="0" y="355382"/>
                    <a:pt x="355382" y="0"/>
                    <a:pt x="793750" y="0"/>
                  </a:cubicBezTo>
                  <a:close/>
                </a:path>
              </a:pathLst>
            </a:custGeom>
            <a:gradFill>
              <a:gsLst>
                <a:gs pos="16000">
                  <a:schemeClr val="accent1"/>
                </a:gs>
                <a:gs pos="90000">
                  <a:schemeClr val="accent1">
                    <a:lumMod val="75000"/>
                  </a:schemeClr>
                </a:gs>
              </a:gsLst>
              <a:lin ang="2700000" scaled="0"/>
            </a:gradFill>
            <a:ln w="1860" cap="flat">
              <a:noFill/>
              <a:miter/>
            </a:ln>
          </p:spPr>
          <p:txBody>
            <a:bodyPr vert="horz" wrap="square" lIns="91440" tIns="45720" rIns="91440" bIns="45720" rtlCol="0" anchor="ctr"/>
            <a:lstStyle/>
            <a:p>
              <a:pPr algn="l">
                <a:lnSpc>
                  <a:spcPct val="110000"/>
                </a:lnSpc>
              </a:pPr>
              <a:endParaRPr kumimoji="1" lang="zh-CN" altLang="en-US"/>
            </a:p>
          </p:txBody>
        </p:sp>
      </p:grpSp>
      <p:sp>
        <p:nvSpPr>
          <p:cNvPr id="17" name="标题 1"/>
          <p:cNvSpPr txBox="1"/>
          <p:nvPr/>
        </p:nvSpPr>
        <p:spPr>
          <a:xfrm>
            <a:off x="973924" y="4747460"/>
            <a:ext cx="857574" cy="296404"/>
          </a:xfrm>
          <a:prstGeom prst="roundRect">
            <a:avLst>
              <a:gd name="adj" fmla="val 50000"/>
            </a:avLst>
          </a:prstGeom>
          <a:noFill/>
          <a:ln w="38100" cap="sq">
            <a:noFill/>
            <a:miter/>
          </a:ln>
        </p:spPr>
        <p:txBody>
          <a:bodyPr vert="horz" wrap="square" lIns="0" tIns="0" rIns="0" bIns="0" rtlCol="0" anchor="ctr"/>
          <a:lstStyle/>
          <a:p>
            <a:pPr algn="l">
              <a:lnSpc>
                <a:spcPct val="110000"/>
              </a:lnSpc>
            </a:pPr>
            <a:r>
              <a:rPr kumimoji="1" lang="en-US" altLang="zh-CN" sz="1400">
                <a:ln w="12700">
                  <a:noFill/>
                </a:ln>
                <a:solidFill>
                  <a:srgbClr val="006AFF">
                    <a:alpha val="100000"/>
                  </a:srgbClr>
                </a:solidFill>
                <a:latin typeface="Source Han Sans CN Normal"/>
                <a:ea typeface="Source Han Sans CN Normal"/>
                <a:cs typeface="Source Han Sans CN Normal"/>
              </a:rPr>
              <a:t>主讲人：</a:t>
            </a:r>
            <a:endParaRPr kumimoji="1" lang="zh-CN" altLang="en-US"/>
          </a:p>
        </p:txBody>
      </p:sp>
      <p:sp>
        <p:nvSpPr>
          <p:cNvPr id="18" name="标题 1"/>
          <p:cNvSpPr txBox="1"/>
          <p:nvPr/>
        </p:nvSpPr>
        <p:spPr>
          <a:xfrm>
            <a:off x="3816959" y="4736887"/>
            <a:ext cx="1031855" cy="296404"/>
          </a:xfrm>
          <a:prstGeom prst="roundRect">
            <a:avLst>
              <a:gd name="adj" fmla="val 50000"/>
            </a:avLst>
          </a:prstGeom>
          <a:noFill/>
          <a:ln w="38100" cap="sq">
            <a:noFill/>
            <a:miter/>
          </a:ln>
        </p:spPr>
        <p:txBody>
          <a:bodyPr vert="horz" wrap="square" lIns="0" tIns="0" rIns="0" bIns="0" rtlCol="0" anchor="ctr"/>
          <a:lstStyle/>
          <a:p>
            <a:pPr algn="l">
              <a:lnSpc>
                <a:spcPct val="110000"/>
              </a:lnSpc>
            </a:pPr>
            <a:r>
              <a:rPr kumimoji="1" lang="en-US" altLang="zh-CN" sz="1400">
                <a:ln w="12700">
                  <a:noFill/>
                </a:ln>
                <a:solidFill>
                  <a:srgbClr val="006AFF">
                    <a:alpha val="100000"/>
                  </a:srgbClr>
                </a:solidFill>
                <a:latin typeface="Source Han Sans CN Normal"/>
                <a:ea typeface="Source Han Sans CN Normal"/>
                <a:cs typeface="Source Han Sans CN Normal"/>
              </a:rPr>
              <a:t>2025.04</a:t>
            </a:r>
            <a:endParaRPr kumimoji="1" lang="zh-CN" altLang="en-US"/>
          </a:p>
        </p:txBody>
      </p:sp>
      <p:sp>
        <p:nvSpPr>
          <p:cNvPr id="19" name="标题 1"/>
          <p:cNvSpPr txBox="1"/>
          <p:nvPr/>
        </p:nvSpPr>
        <p:spPr>
          <a:xfrm>
            <a:off x="1701999" y="4771051"/>
            <a:ext cx="936703" cy="249222"/>
          </a:xfrm>
          <a:prstGeom prst="roundRect">
            <a:avLst>
              <a:gd name="adj" fmla="val 50000"/>
            </a:avLst>
          </a:prstGeom>
          <a:noFill/>
          <a:ln w="38100" cap="sq">
            <a:noFill/>
            <a:miter/>
          </a:ln>
        </p:spPr>
        <p:txBody>
          <a:bodyPr vert="horz" wrap="square" lIns="0" tIns="0" rIns="0" bIns="0" rtlCol="0" anchor="ctr"/>
          <a:lstStyle/>
          <a:p>
            <a:pPr algn="l">
              <a:lnSpc>
                <a:spcPct val="110000"/>
              </a:lnSpc>
            </a:pPr>
            <a:r>
              <a:rPr kumimoji="1" lang="en-US" altLang="zh-CN" sz="1400">
                <a:ln w="12700">
                  <a:noFill/>
                </a:ln>
                <a:solidFill>
                  <a:srgbClr val="006AFF">
                    <a:alpha val="100000"/>
                  </a:srgbClr>
                </a:solidFill>
                <a:latin typeface="Source Han Sans CN Normal"/>
                <a:ea typeface="Source Han Sans CN Normal"/>
                <a:cs typeface="Source Han Sans CN Normal"/>
              </a:rPr>
              <a:t>李博杰</a:t>
            </a:r>
            <a:endParaRPr kumimoji="1" lang="zh-CN" altLang="en-US"/>
          </a:p>
        </p:txBody>
      </p:sp>
      <p:sp>
        <p:nvSpPr>
          <p:cNvPr id="20" name="标题 1"/>
          <p:cNvSpPr txBox="1"/>
          <p:nvPr/>
        </p:nvSpPr>
        <p:spPr>
          <a:xfrm>
            <a:off x="3298799" y="4736887"/>
            <a:ext cx="857574" cy="296404"/>
          </a:xfrm>
          <a:prstGeom prst="roundRect">
            <a:avLst>
              <a:gd name="adj" fmla="val 50000"/>
            </a:avLst>
          </a:prstGeom>
          <a:noFill/>
          <a:ln w="38100" cap="sq">
            <a:noFill/>
            <a:miter/>
          </a:ln>
        </p:spPr>
        <p:txBody>
          <a:bodyPr vert="horz" wrap="square" lIns="0" tIns="0" rIns="0" bIns="0" rtlCol="0" anchor="ctr"/>
          <a:lstStyle/>
          <a:p>
            <a:pPr algn="l">
              <a:lnSpc>
                <a:spcPct val="110000"/>
              </a:lnSpc>
            </a:pPr>
            <a:r>
              <a:rPr kumimoji="1" lang="en-US" altLang="zh-CN" sz="1400">
                <a:ln w="12700">
                  <a:noFill/>
                </a:ln>
                <a:solidFill>
                  <a:srgbClr val="006AFF">
                    <a:alpha val="100000"/>
                  </a:srgbClr>
                </a:solidFill>
                <a:latin typeface="Source Han Sans CN Normal"/>
                <a:ea typeface="Source Han Sans CN Normal"/>
                <a:cs typeface="Source Han Sans CN Normal"/>
              </a:rPr>
              <a:t>时间：</a:t>
            </a:r>
            <a:endParaRPr kumimoji="1" lang="zh-CN" altLang="en-US"/>
          </a:p>
        </p:txBody>
      </p:sp>
      <p:pic>
        <p:nvPicPr>
          <p:cNvPr id="21" name="图片 20"/>
          <p:cNvPicPr>
            <a:picLocks noChangeAspect="1"/>
          </p:cNvPicPr>
          <p:nvPr/>
        </p:nvPicPr>
        <p:blipFill>
          <a:blip r:embed="rId2">
            <a:alphaModFix amt="100000"/>
          </a:blip>
          <a:srcRect/>
          <a:stretch>
            <a:fillRect/>
          </a:stretch>
        </p:blipFill>
        <p:spPr>
          <a:xfrm>
            <a:off x="6514448" y="829908"/>
            <a:ext cx="5632760" cy="519818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alpha val="100000"/>
                </a:schemeClr>
              </a:gs>
              <a:gs pos="100000">
                <a:schemeClr val="accent1">
                  <a:lumMod val="20000"/>
                  <a:lumOff val="80000"/>
                </a:schemeClr>
              </a:gs>
            </a:gsLst>
            <a:lin ang="5400000" scaled="0"/>
          </a:gradFill>
          <a:ln w="9525" cap="sq">
            <a:noFill/>
            <a:miter/>
          </a:ln>
        </p:spPr>
        <p:txBody>
          <a:bodyPr vert="horz" wrap="square" lIns="91440" tIns="45720" rIns="91440" bIns="45720" rtlCol="0" anchor="ctr"/>
          <a:lstStyle/>
          <a:p>
            <a:pPr algn="ctr">
              <a:lnSpc>
                <a:spcPct val="110000"/>
              </a:lnSpc>
            </a:pPr>
            <a:endParaRPr kumimoji="1" lang="zh-CN" altLang="en-US"/>
          </a:p>
        </p:txBody>
      </p:sp>
      <p:grpSp>
        <p:nvGrpSpPr>
          <p:cNvPr id="25" name="组合 24"/>
          <p:cNvGrpSpPr/>
          <p:nvPr/>
        </p:nvGrpSpPr>
        <p:grpSpPr>
          <a:xfrm>
            <a:off x="591185" y="1724660"/>
            <a:ext cx="3408680" cy="4638040"/>
            <a:chOff x="1496" y="2716"/>
            <a:chExt cx="5368" cy="7304"/>
          </a:xfrm>
        </p:grpSpPr>
        <p:sp>
          <p:nvSpPr>
            <p:cNvPr id="3" name="标题 1"/>
            <p:cNvSpPr txBox="1"/>
            <p:nvPr/>
          </p:nvSpPr>
          <p:spPr>
            <a:xfrm>
              <a:off x="1496" y="5892"/>
              <a:ext cx="5368" cy="4128"/>
            </a:xfrm>
            <a:prstGeom prst="rect">
              <a:avLst/>
            </a:prstGeom>
            <a:noFill/>
            <a:ln>
              <a:noFill/>
            </a:ln>
          </p:spPr>
          <p:txBody>
            <a:bodyPr vert="horz" wrap="square" lIns="0" tIns="0" rIns="0" bIns="0" rtlCol="0" anchor="t"/>
            <a:lstStyle/>
            <a:p>
              <a:pPr marL="285750" indent="-285750" algn="l">
                <a:lnSpc>
                  <a:spcPct val="140000"/>
                </a:lnSpc>
                <a:buFont typeface="Arial" panose="020B0604020202090204" pitchFamily="34" charset="0"/>
                <a:buChar char="•"/>
              </a:pPr>
              <a:r>
                <a:rPr kumimoji="1" lang="en-US" altLang="zh-CN" sz="2000">
                  <a:ln w="12700">
                    <a:noFill/>
                  </a:ln>
                  <a:solidFill>
                    <a:schemeClr val="accent6">
                      <a:lumMod val="75000"/>
                      <a:alpha val="100000"/>
                    </a:schemeClr>
                  </a:solidFill>
                  <a:latin typeface="Source Han Sans CN Normal"/>
                  <a:ea typeface="Source Han Sans CN Normal"/>
                  <a:cs typeface="Source Han Sans CN Normal"/>
                </a:rPr>
                <a:t>AI</a:t>
              </a: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无法在不影响生产环境系统的情况下验收</a:t>
              </a:r>
              <a:endParaRPr kumimoji="1" lang="zh-CN" altLang="en-US" sz="2000">
                <a:ln w="12700">
                  <a:noFill/>
                </a:ln>
                <a:solidFill>
                  <a:schemeClr val="accent6">
                    <a:lumMod val="75000"/>
                    <a:alpha val="100000"/>
                  </a:schemeClr>
                </a:solidFill>
                <a:latin typeface="Source Han Sans CN Normal"/>
                <a:ea typeface="Source Han Sans CN Normal"/>
                <a:cs typeface="Source Han Sans CN Normal"/>
              </a:endParaRPr>
            </a:p>
            <a:p>
              <a:pPr marL="285750" indent="-285750" algn="l">
                <a:lnSpc>
                  <a:spcPct val="140000"/>
                </a:lnSpc>
                <a:buFont typeface="Arial" panose="020B0604020202090204" pitchFamily="34" charset="0"/>
                <a:buChar char="•"/>
              </a:pP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缺少专门的沙盒环境供</a:t>
              </a:r>
              <a:r>
                <a:rPr kumimoji="1" lang="en-US" altLang="zh-CN" sz="2000">
                  <a:ln w="12700">
                    <a:noFill/>
                  </a:ln>
                  <a:solidFill>
                    <a:schemeClr val="accent6">
                      <a:lumMod val="75000"/>
                      <a:alpha val="100000"/>
                    </a:schemeClr>
                  </a:solidFill>
                  <a:latin typeface="Source Han Sans CN Normal"/>
                  <a:ea typeface="Source Han Sans CN Normal"/>
                  <a:cs typeface="Source Han Sans CN Normal"/>
                </a:rPr>
                <a:t>AI</a:t>
              </a: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试错与学习</a:t>
              </a:r>
              <a:endParaRPr kumimoji="1" lang="zh-CN" altLang="en-US" sz="2000">
                <a:ln w="12700">
                  <a:noFill/>
                </a:ln>
                <a:solidFill>
                  <a:schemeClr val="accent6">
                    <a:lumMod val="75000"/>
                    <a:alpha val="100000"/>
                  </a:schemeClr>
                </a:solidFill>
                <a:latin typeface="Source Han Sans CN Normal"/>
                <a:ea typeface="Source Han Sans CN Normal"/>
                <a:cs typeface="Source Han Sans CN Normal"/>
              </a:endParaRPr>
            </a:p>
          </p:txBody>
        </p:sp>
        <p:sp>
          <p:nvSpPr>
            <p:cNvPr id="4" name="标题 1"/>
            <p:cNvSpPr txBox="1"/>
            <p:nvPr/>
          </p:nvSpPr>
          <p:spPr>
            <a:xfrm>
              <a:off x="1496" y="4802"/>
              <a:ext cx="5368" cy="782"/>
            </a:xfrm>
            <a:prstGeom prst="rect">
              <a:avLst/>
            </a:prstGeom>
            <a:noFill/>
            <a:ln>
              <a:noFill/>
            </a:ln>
          </p:spPr>
          <p:txBody>
            <a:bodyPr vert="horz" wrap="square" lIns="0" tIns="0" rIns="0" bIns="0" rtlCol="0" anchor="ctr"/>
            <a:lstStyle/>
            <a:p>
              <a:pPr algn="l">
                <a:lnSpc>
                  <a:spcPct val="110000"/>
                </a:lnSpc>
              </a:pPr>
              <a:r>
                <a:rPr kumimoji="1" lang="en-US" altLang="zh-CN" sz="2400" b="1">
                  <a:ln w="12700">
                    <a:noFill/>
                  </a:ln>
                  <a:solidFill>
                    <a:schemeClr val="accent6">
                      <a:lumMod val="75000"/>
                      <a:alpha val="100000"/>
                    </a:schemeClr>
                  </a:solidFill>
                  <a:latin typeface="Source Han Sans CN Normal"/>
                  <a:ea typeface="Source Han Sans CN Normal"/>
                  <a:cs typeface="Source Han Sans CN Normal"/>
                </a:rPr>
                <a:t>01</a:t>
              </a:r>
              <a:r>
                <a:rPr kumimoji="1" lang="en-US" altLang="zh-CN" sz="2400" b="1">
                  <a:ln w="12700">
                    <a:noFill/>
                  </a:ln>
                  <a:solidFill>
                    <a:schemeClr val="accent6">
                      <a:lumMod val="75000"/>
                      <a:alpha val="100000"/>
                    </a:schemeClr>
                  </a:solidFill>
                  <a:latin typeface="Source Han Sans CN Normal"/>
                  <a:ea typeface="Source Han Sans CN Normal"/>
                  <a:cs typeface="Source Han Sans CN Normal"/>
                  <a:sym typeface="+mn-ea"/>
                </a:rPr>
                <a:t>安全测试环境缺失</a:t>
              </a:r>
              <a:r>
                <a:rPr kumimoji="1" lang="en-US" altLang="zh-CN" sz="2400" b="1">
                  <a:ln w="12700">
                    <a:noFill/>
                  </a:ln>
                  <a:solidFill>
                    <a:schemeClr val="accent6">
                      <a:lumMod val="75000"/>
                      <a:alpha val="100000"/>
                    </a:schemeClr>
                  </a:solidFill>
                  <a:latin typeface="Source Han Sans CN Normal"/>
                  <a:ea typeface="Source Han Sans CN Normal"/>
                  <a:cs typeface="Source Han Sans CN Normal"/>
                </a:rPr>
                <a:t> </a:t>
              </a:r>
              <a:endParaRPr kumimoji="1" lang="en-US" altLang="zh-CN" sz="2400" b="1">
                <a:ln w="12700">
                  <a:noFill/>
                </a:ln>
                <a:solidFill>
                  <a:schemeClr val="accent6">
                    <a:lumMod val="75000"/>
                    <a:alpha val="100000"/>
                  </a:schemeClr>
                </a:solidFill>
                <a:latin typeface="Source Han Sans CN Normal"/>
                <a:ea typeface="Source Han Sans CN Normal"/>
                <a:cs typeface="Source Han Sans CN Normal"/>
              </a:endParaRPr>
            </a:p>
          </p:txBody>
        </p:sp>
        <p:sp>
          <p:nvSpPr>
            <p:cNvPr id="5" name="标题 1"/>
            <p:cNvSpPr txBox="1"/>
            <p:nvPr/>
          </p:nvSpPr>
          <p:spPr>
            <a:xfrm>
              <a:off x="2958" y="3588"/>
              <a:ext cx="1863" cy="647"/>
            </a:xfrm>
            <a:prstGeom prst="ellipse">
              <a:avLst/>
            </a:prstGeom>
            <a:noFill/>
            <a:ln w="57150" cap="sq">
              <a:solidFill>
                <a:schemeClr val="bg1">
                  <a:lumMod val="9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3265" y="2716"/>
              <a:ext cx="1293" cy="139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3329" y="2780"/>
              <a:ext cx="1174" cy="1262"/>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3722" y="3180"/>
              <a:ext cx="443" cy="461"/>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flipH="1">
              <a:off x="3137" y="2732"/>
              <a:ext cx="179" cy="192"/>
            </a:xfrm>
            <a:prstGeom prst="ellips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grpSp>
      <p:grpSp>
        <p:nvGrpSpPr>
          <p:cNvPr id="23" name="组合 22"/>
          <p:cNvGrpSpPr/>
          <p:nvPr/>
        </p:nvGrpSpPr>
        <p:grpSpPr>
          <a:xfrm>
            <a:off x="513715" y="346710"/>
            <a:ext cx="10755630" cy="469265"/>
            <a:chOff x="618" y="627"/>
            <a:chExt cx="16938" cy="739"/>
          </a:xfrm>
        </p:grpSpPr>
        <p:sp>
          <p:nvSpPr>
            <p:cNvPr id="17" name="标题 1"/>
            <p:cNvSpPr txBox="1"/>
            <p:nvPr/>
          </p:nvSpPr>
          <p:spPr>
            <a:xfrm>
              <a:off x="1825" y="627"/>
              <a:ext cx="15731" cy="680"/>
            </a:xfrm>
            <a:prstGeom prst="rect">
              <a:avLst/>
            </a:prstGeom>
            <a:noFill/>
            <a:ln>
              <a:noFill/>
            </a:ln>
          </p:spPr>
          <p:txBody>
            <a:bodyPr vert="horz" wrap="square" lIns="0" tIns="0" rIns="0" bIns="0" rtlCol="0" anchor="ctr"/>
            <a:lstStyle/>
            <a:p>
              <a:pPr algn="l">
                <a:lnSpc>
                  <a:spcPct val="120000"/>
                </a:lnSpc>
              </a:pPr>
              <a:r>
                <a:rPr kumimoji="1" lang="zh-CN" altLang="en-US" sz="3200" b="1">
                  <a:ln w="12700">
                    <a:noFill/>
                  </a:ln>
                  <a:solidFill>
                    <a:schemeClr val="accent6">
                      <a:lumMod val="75000"/>
                      <a:alpha val="100000"/>
                    </a:schemeClr>
                  </a:solidFill>
                  <a:latin typeface="Source Han Sans CN Bold Bold"/>
                  <a:ea typeface="Source Han Sans CN Bold Bold"/>
                  <a:cs typeface="Source Han Sans CN Bold Bold"/>
                  <a:sym typeface="+mn-ea"/>
                </a:rPr>
                <a:t>原因 </a:t>
              </a:r>
              <a:r>
                <a:rPr kumimoji="1" lang="en-US" altLang="zh-CN" sz="3200" b="1">
                  <a:ln w="12700">
                    <a:noFill/>
                  </a:ln>
                  <a:solidFill>
                    <a:schemeClr val="accent6">
                      <a:lumMod val="75000"/>
                      <a:alpha val="100000"/>
                    </a:schemeClr>
                  </a:solidFill>
                  <a:latin typeface="Source Han Sans CN Bold Bold"/>
                  <a:ea typeface="Source Han Sans CN Bold Bold"/>
                  <a:cs typeface="Source Han Sans CN Bold Bold"/>
                  <a:sym typeface="+mn-ea"/>
                </a:rPr>
                <a:t>3 – 缺少 AI 可独立工作的测试环境</a:t>
              </a:r>
              <a:endParaRPr kumimoji="1" lang="en-US" altLang="zh-CN" sz="3200" b="1">
                <a:ln w="12700">
                  <a:noFill/>
                </a:ln>
                <a:solidFill>
                  <a:schemeClr val="accent6">
                    <a:lumMod val="75000"/>
                    <a:alpha val="100000"/>
                  </a:schemeClr>
                </a:solidFill>
                <a:latin typeface="Source Han Sans CN Bold Bold"/>
                <a:ea typeface="Source Han Sans CN Bold Bold"/>
                <a:cs typeface="Source Han Sans CN Bold Bold"/>
                <a:sym typeface="+mn-ea"/>
              </a:endParaRPr>
            </a:p>
          </p:txBody>
        </p:sp>
        <p:sp>
          <p:nvSpPr>
            <p:cNvPr id="18" name="标题 1"/>
            <p:cNvSpPr txBox="1"/>
            <p:nvPr/>
          </p:nvSpPr>
          <p:spPr>
            <a:xfrm>
              <a:off x="618" y="720"/>
              <a:ext cx="646" cy="642"/>
            </a:xfrm>
            <a:prstGeom prst="ellipse">
              <a:avLst/>
            </a:prstGeom>
            <a:no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sz="2400"/>
            </a:p>
          </p:txBody>
        </p:sp>
        <p:sp>
          <p:nvSpPr>
            <p:cNvPr id="19" name="标题 1"/>
            <p:cNvSpPr txBox="1"/>
            <p:nvPr/>
          </p:nvSpPr>
          <p:spPr>
            <a:xfrm>
              <a:off x="905" y="718"/>
              <a:ext cx="652" cy="648"/>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sz="2400"/>
            </a:p>
          </p:txBody>
        </p:sp>
      </p:grpSp>
      <p:grpSp>
        <p:nvGrpSpPr>
          <p:cNvPr id="24" name="组合 23"/>
          <p:cNvGrpSpPr/>
          <p:nvPr/>
        </p:nvGrpSpPr>
        <p:grpSpPr>
          <a:xfrm>
            <a:off x="4638675" y="1713230"/>
            <a:ext cx="3376930" cy="4645660"/>
            <a:chOff x="7192" y="2698"/>
            <a:chExt cx="5812" cy="7316"/>
          </a:xfrm>
        </p:grpSpPr>
        <p:sp>
          <p:nvSpPr>
            <p:cNvPr id="11" name="标题 1"/>
            <p:cNvSpPr txBox="1"/>
            <p:nvPr/>
          </p:nvSpPr>
          <p:spPr>
            <a:xfrm>
              <a:off x="7219" y="4784"/>
              <a:ext cx="5785" cy="782"/>
            </a:xfrm>
            <a:prstGeom prst="rect">
              <a:avLst/>
            </a:prstGeom>
            <a:noFill/>
            <a:ln>
              <a:noFill/>
            </a:ln>
          </p:spPr>
          <p:txBody>
            <a:bodyPr vert="horz" wrap="square" lIns="0" tIns="0" rIns="0" bIns="0" rtlCol="0" anchor="ctr"/>
            <a:lstStyle/>
            <a:p>
              <a:pPr algn="l">
                <a:lnSpc>
                  <a:spcPct val="110000"/>
                </a:lnSpc>
              </a:pPr>
              <a:r>
                <a:rPr kumimoji="1" lang="en-US" altLang="zh-CN" sz="2400" b="1">
                  <a:ln w="12700">
                    <a:noFill/>
                  </a:ln>
                  <a:solidFill>
                    <a:schemeClr val="accent6">
                      <a:lumMod val="75000"/>
                      <a:alpha val="100000"/>
                    </a:schemeClr>
                  </a:solidFill>
                  <a:latin typeface="Source Han Sans CN Normal"/>
                  <a:ea typeface="Source Han Sans CN Normal"/>
                  <a:cs typeface="Source Han Sans CN Normal"/>
                </a:rPr>
                <a:t>02 </a:t>
              </a:r>
              <a:r>
                <a:rPr kumimoji="1" lang="en-US" altLang="zh-CN" sz="2400" b="1">
                  <a:ln w="12700">
                    <a:noFill/>
                  </a:ln>
                  <a:solidFill>
                    <a:schemeClr val="accent6">
                      <a:lumMod val="75000"/>
                      <a:alpha val="100000"/>
                    </a:schemeClr>
                  </a:solidFill>
                  <a:latin typeface="Source Han Sans CN Normal"/>
                  <a:ea typeface="Source Han Sans CN Normal"/>
                  <a:cs typeface="Source Han Sans CN Normal"/>
                  <a:sym typeface="+mn-ea"/>
                </a:rPr>
                <a:t>部署复杂性挑战</a:t>
              </a:r>
              <a:endParaRPr kumimoji="1" lang="en-US" altLang="zh-CN" sz="2400" b="1">
                <a:ln w="12700">
                  <a:noFill/>
                </a:ln>
                <a:solidFill>
                  <a:schemeClr val="accent6">
                    <a:lumMod val="75000"/>
                    <a:alpha val="100000"/>
                  </a:schemeClr>
                </a:solidFill>
                <a:latin typeface="Source Han Sans CN Normal"/>
                <a:ea typeface="Source Han Sans CN Normal"/>
                <a:cs typeface="Source Han Sans CN Normal"/>
                <a:sym typeface="+mn-ea"/>
              </a:endParaRPr>
            </a:p>
          </p:txBody>
        </p:sp>
        <p:sp>
          <p:nvSpPr>
            <p:cNvPr id="12" name="标题 1"/>
            <p:cNvSpPr txBox="1"/>
            <p:nvPr/>
          </p:nvSpPr>
          <p:spPr>
            <a:xfrm>
              <a:off x="9000" y="3570"/>
              <a:ext cx="2004" cy="647"/>
            </a:xfrm>
            <a:prstGeom prst="ellipse">
              <a:avLst/>
            </a:prstGeom>
            <a:noFill/>
            <a:ln w="57150" cap="sq">
              <a:solidFill>
                <a:schemeClr val="bg1">
                  <a:lumMod val="9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9307" y="2698"/>
              <a:ext cx="1390" cy="1343"/>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9372" y="2762"/>
              <a:ext cx="1262" cy="1195"/>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9765" y="3177"/>
              <a:ext cx="476" cy="432"/>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6" name="标题 1"/>
            <p:cNvSpPr txBox="1"/>
            <p:nvPr/>
          </p:nvSpPr>
          <p:spPr>
            <a:xfrm flipH="1">
              <a:off x="9180" y="2714"/>
              <a:ext cx="192" cy="192"/>
            </a:xfrm>
            <a:prstGeom prst="ellips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7192" y="5921"/>
              <a:ext cx="5812" cy="4093"/>
            </a:xfrm>
            <a:prstGeom prst="rect">
              <a:avLst/>
            </a:prstGeom>
            <a:noFill/>
            <a:ln>
              <a:noFill/>
            </a:ln>
          </p:spPr>
          <p:txBody>
            <a:bodyPr vert="horz" wrap="square" lIns="0" tIns="0" rIns="0" bIns="0" rtlCol="0" anchor="t"/>
            <a:p>
              <a:pPr marL="285750" indent="-285750" algn="l">
                <a:lnSpc>
                  <a:spcPct val="140000"/>
                </a:lnSpc>
                <a:buFont typeface="Arial" panose="020B0604020202090204" pitchFamily="34" charset="0"/>
                <a:buChar char="•"/>
              </a:pP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依赖关系处理困难</a:t>
              </a:r>
              <a:endParaRPr kumimoji="1" lang="zh-CN" altLang="en-US" sz="2000">
                <a:ln w="12700">
                  <a:noFill/>
                </a:ln>
                <a:solidFill>
                  <a:schemeClr val="accent6">
                    <a:lumMod val="75000"/>
                    <a:alpha val="100000"/>
                  </a:schemeClr>
                </a:solidFill>
                <a:latin typeface="Source Han Sans CN Normal"/>
                <a:ea typeface="Source Han Sans CN Normal"/>
                <a:cs typeface="Source Han Sans CN Normal"/>
              </a:endParaRPr>
            </a:p>
            <a:p>
              <a:pPr marL="285750" indent="-285750" algn="l">
                <a:lnSpc>
                  <a:spcPct val="140000"/>
                </a:lnSpc>
                <a:buFont typeface="Arial" panose="020B0604020202090204" pitchFamily="34" charset="0"/>
                <a:buChar char="•"/>
              </a:pP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无法自动解决环境问题</a:t>
              </a:r>
              <a:endParaRPr kumimoji="1" lang="zh-CN" altLang="en-US" sz="2000">
                <a:ln w="12700">
                  <a:noFill/>
                </a:ln>
                <a:solidFill>
                  <a:schemeClr val="accent6">
                    <a:lumMod val="75000"/>
                    <a:alpha val="100000"/>
                  </a:schemeClr>
                </a:solidFill>
                <a:latin typeface="Source Han Sans CN Normal"/>
                <a:ea typeface="Source Han Sans CN Normal"/>
                <a:cs typeface="Source Han Sans CN Normal"/>
              </a:endParaRPr>
            </a:p>
          </p:txBody>
        </p:sp>
      </p:grpSp>
      <p:grpSp>
        <p:nvGrpSpPr>
          <p:cNvPr id="26" name="组合 25"/>
          <p:cNvGrpSpPr/>
          <p:nvPr/>
        </p:nvGrpSpPr>
        <p:grpSpPr>
          <a:xfrm>
            <a:off x="8383958" y="1629410"/>
            <a:ext cx="3568647" cy="4186555"/>
            <a:chOff x="1383" y="2603"/>
            <a:chExt cx="5368" cy="6593"/>
          </a:xfrm>
        </p:grpSpPr>
        <p:sp>
          <p:nvSpPr>
            <p:cNvPr id="27" name="标题 1"/>
            <p:cNvSpPr txBox="1"/>
            <p:nvPr/>
          </p:nvSpPr>
          <p:spPr>
            <a:xfrm>
              <a:off x="1383" y="5890"/>
              <a:ext cx="5368" cy="3306"/>
            </a:xfrm>
            <a:prstGeom prst="rect">
              <a:avLst/>
            </a:prstGeom>
            <a:noFill/>
            <a:ln>
              <a:noFill/>
            </a:ln>
          </p:spPr>
          <p:txBody>
            <a:bodyPr vert="horz" wrap="square" lIns="0" tIns="0" rIns="0" bIns="0" rtlCol="0" anchor="t"/>
            <a:p>
              <a:pPr marL="285750" indent="-285750" algn="l">
                <a:lnSpc>
                  <a:spcPct val="140000"/>
                </a:lnSpc>
                <a:buFont typeface="Arial" panose="020B0604020202090204" pitchFamily="34" charset="0"/>
                <a:buChar char="•"/>
              </a:pPr>
              <a:r>
                <a:rPr kumimoji="1" lang="zh-CN" altLang="en-US">
                  <a:ln w="12700">
                    <a:noFill/>
                  </a:ln>
                  <a:solidFill>
                    <a:schemeClr val="accent6">
                      <a:lumMod val="75000"/>
                      <a:alpha val="100000"/>
                    </a:schemeClr>
                  </a:solidFill>
                  <a:latin typeface="Source Han Sans CN Normal"/>
                  <a:ea typeface="Source Han Sans CN Normal"/>
                  <a:cs typeface="Source Han Sans CN Normal"/>
                  <a:sym typeface="+mn-ea"/>
                </a:rPr>
                <a:t>缺少测试用例</a:t>
              </a:r>
              <a:r>
                <a:rPr kumimoji="1" lang="en-US" altLang="zh-CN">
                  <a:ln w="12700">
                    <a:noFill/>
                  </a:ln>
                  <a:solidFill>
                    <a:schemeClr val="accent6">
                      <a:lumMod val="75000"/>
                      <a:alpha val="100000"/>
                    </a:schemeClr>
                  </a:solidFill>
                  <a:latin typeface="Source Han Sans CN Normal"/>
                  <a:ea typeface="Source Han Sans CN Normal"/>
                  <a:cs typeface="Source Han Sans CN Normal"/>
                  <a:sym typeface="+mn-ea"/>
                </a:rPr>
                <a:t>/</a:t>
              </a:r>
              <a:r>
                <a:rPr kumimoji="1" lang="zh-CN" altLang="en-US">
                  <a:ln w="12700">
                    <a:noFill/>
                  </a:ln>
                  <a:solidFill>
                    <a:schemeClr val="accent6">
                      <a:lumMod val="75000"/>
                      <a:alpha val="100000"/>
                    </a:schemeClr>
                  </a:solidFill>
                  <a:latin typeface="Source Han Sans CN Normal"/>
                  <a:ea typeface="Source Han Sans CN Normal"/>
                  <a:cs typeface="Source Han Sans CN Normal"/>
                  <a:sym typeface="+mn-ea"/>
                </a:rPr>
                <a:t>覆盖不全</a:t>
              </a:r>
              <a:r>
                <a:rPr kumimoji="1" lang="en-US" altLang="zh-CN">
                  <a:ln w="12700">
                    <a:noFill/>
                  </a:ln>
                  <a:solidFill>
                    <a:schemeClr val="accent6">
                      <a:lumMod val="75000"/>
                      <a:alpha val="100000"/>
                    </a:schemeClr>
                  </a:solidFill>
                  <a:latin typeface="Source Han Sans CN Normal"/>
                  <a:ea typeface="Source Han Sans CN Normal"/>
                  <a:cs typeface="Source Han Sans CN Normal"/>
                  <a:sym typeface="+mn-ea"/>
                </a:rPr>
                <a:t>/</a:t>
              </a:r>
              <a:r>
                <a:rPr kumimoji="1" lang="zh-CN" altLang="en-US">
                  <a:ln w="12700">
                    <a:noFill/>
                  </a:ln>
                  <a:solidFill>
                    <a:schemeClr val="accent6">
                      <a:lumMod val="75000"/>
                      <a:alpha val="100000"/>
                    </a:schemeClr>
                  </a:solidFill>
                  <a:latin typeface="Source Han Sans CN Normal"/>
                  <a:ea typeface="Source Han Sans CN Normal"/>
                  <a:cs typeface="Source Han Sans CN Normal"/>
                  <a:sym typeface="+mn-ea"/>
                </a:rPr>
                <a:t>执行困难</a:t>
              </a:r>
              <a:endParaRPr kumimoji="1" lang="zh-CN" altLang="en-US">
                <a:ln w="12700">
                  <a:noFill/>
                </a:ln>
                <a:solidFill>
                  <a:schemeClr val="accent6">
                    <a:lumMod val="75000"/>
                    <a:alpha val="100000"/>
                  </a:schemeClr>
                </a:solidFill>
                <a:latin typeface="Source Han Sans CN Normal"/>
                <a:ea typeface="Source Han Sans CN Normal"/>
                <a:cs typeface="Source Han Sans CN Normal"/>
                <a:sym typeface="+mn-ea"/>
              </a:endParaRPr>
            </a:p>
            <a:p>
              <a:pPr marL="285750" indent="-285750" algn="l">
                <a:lnSpc>
                  <a:spcPct val="140000"/>
                </a:lnSpc>
                <a:buFont typeface="Arial" panose="020B0604020202090204" pitchFamily="34" charset="0"/>
                <a:buChar char="•"/>
              </a:pPr>
              <a:r>
                <a:rPr kumimoji="1" lang="en-US" altLang="zh-CN">
                  <a:ln w="12700">
                    <a:noFill/>
                  </a:ln>
                  <a:solidFill>
                    <a:schemeClr val="accent6">
                      <a:lumMod val="75000"/>
                      <a:alpha val="100000"/>
                    </a:schemeClr>
                  </a:solidFill>
                  <a:latin typeface="Source Han Sans CN Normal"/>
                  <a:ea typeface="Source Han Sans CN Normal"/>
                  <a:cs typeface="Source Han Sans CN Normal"/>
                  <a:sym typeface="+mn-ea"/>
                </a:rPr>
                <a:t>AI</a:t>
              </a:r>
              <a:r>
                <a:rPr kumimoji="1" lang="zh-CN" altLang="en-US">
                  <a:ln w="12700">
                    <a:noFill/>
                  </a:ln>
                  <a:solidFill>
                    <a:schemeClr val="accent6">
                      <a:lumMod val="75000"/>
                      <a:alpha val="100000"/>
                    </a:schemeClr>
                  </a:solidFill>
                  <a:latin typeface="Source Han Sans CN Normal"/>
                  <a:ea typeface="Source Han Sans CN Normal"/>
                  <a:cs typeface="Source Han Sans CN Normal"/>
                  <a:sym typeface="+mn-ea"/>
                </a:rPr>
                <a:t>修改代码后无法快速验证是否影响已有功能</a:t>
              </a:r>
              <a:endParaRPr kumimoji="1" lang="zh-CN" altLang="en-US">
                <a:ln w="12700">
                  <a:noFill/>
                </a:ln>
                <a:solidFill>
                  <a:schemeClr val="accent6">
                    <a:lumMod val="75000"/>
                    <a:alpha val="100000"/>
                  </a:schemeClr>
                </a:solidFill>
                <a:latin typeface="Source Han Sans CN Normal"/>
                <a:ea typeface="Source Han Sans CN Normal"/>
                <a:cs typeface="Source Han Sans CN Normal"/>
                <a:sym typeface="+mn-ea"/>
              </a:endParaRPr>
            </a:p>
            <a:p>
              <a:pPr marL="285750" indent="-285750" algn="l">
                <a:lnSpc>
                  <a:spcPct val="140000"/>
                </a:lnSpc>
                <a:buFont typeface="Arial" panose="020B0604020202090204" pitchFamily="34" charset="0"/>
                <a:buChar char="•"/>
              </a:pPr>
              <a:r>
                <a:rPr kumimoji="1" lang="zh-CN" altLang="en-US">
                  <a:ln w="12700">
                    <a:noFill/>
                  </a:ln>
                  <a:solidFill>
                    <a:schemeClr val="accent6">
                      <a:lumMod val="75000"/>
                      <a:alpha val="100000"/>
                    </a:schemeClr>
                  </a:solidFill>
                  <a:latin typeface="Source Han Sans CN Normal"/>
                  <a:ea typeface="Source Han Sans CN Normal"/>
                  <a:cs typeface="Source Han Sans CN Normal"/>
                  <a:sym typeface="+mn-ea"/>
                </a:rPr>
                <a:t>容易出现功能性回退</a:t>
              </a:r>
              <a:endParaRPr kumimoji="1" lang="zh-CN" altLang="en-US">
                <a:ln w="12700">
                  <a:noFill/>
                </a:ln>
                <a:solidFill>
                  <a:schemeClr val="accent6">
                    <a:lumMod val="75000"/>
                    <a:alpha val="100000"/>
                  </a:schemeClr>
                </a:solidFill>
                <a:latin typeface="Source Han Sans CN Normal"/>
                <a:ea typeface="Source Han Sans CN Normal"/>
                <a:cs typeface="Source Han Sans CN Normal"/>
                <a:sym typeface="+mn-ea"/>
              </a:endParaRPr>
            </a:p>
          </p:txBody>
        </p:sp>
        <p:sp>
          <p:nvSpPr>
            <p:cNvPr id="28" name="标题 1"/>
            <p:cNvSpPr txBox="1"/>
            <p:nvPr/>
          </p:nvSpPr>
          <p:spPr>
            <a:xfrm>
              <a:off x="1383" y="4802"/>
              <a:ext cx="5281" cy="782"/>
            </a:xfrm>
            <a:prstGeom prst="rect">
              <a:avLst/>
            </a:prstGeom>
            <a:noFill/>
            <a:ln>
              <a:noFill/>
            </a:ln>
          </p:spPr>
          <p:txBody>
            <a:bodyPr vert="horz" wrap="square" lIns="0" tIns="0" rIns="0" bIns="0" rtlCol="0" anchor="ctr"/>
            <a:p>
              <a:pPr algn="l">
                <a:lnSpc>
                  <a:spcPct val="110000"/>
                </a:lnSpc>
              </a:pPr>
              <a:r>
                <a:rPr kumimoji="1" lang="en-US" altLang="zh-CN" sz="2400" b="1">
                  <a:ln w="12700">
                    <a:noFill/>
                  </a:ln>
                  <a:solidFill>
                    <a:schemeClr val="accent6">
                      <a:lumMod val="75000"/>
                      <a:alpha val="100000"/>
                    </a:schemeClr>
                  </a:solidFill>
                  <a:latin typeface="Source Han Sans CN Normal"/>
                  <a:ea typeface="Source Han Sans CN Normal"/>
                  <a:cs typeface="Source Han Sans CN Normal"/>
                </a:rPr>
                <a:t>03</a:t>
              </a:r>
              <a:r>
                <a:rPr kumimoji="1" lang="en-US" altLang="zh-CN" sz="2400" b="1">
                  <a:ln w="12700">
                    <a:noFill/>
                  </a:ln>
                  <a:solidFill>
                    <a:schemeClr val="accent6">
                      <a:lumMod val="75000"/>
                      <a:alpha val="100000"/>
                    </a:schemeClr>
                  </a:solidFill>
                  <a:latin typeface="Source Han Sans CN Normal"/>
                  <a:ea typeface="Source Han Sans CN Normal"/>
                  <a:cs typeface="Source Han Sans CN Normal"/>
                  <a:sym typeface="+mn-ea"/>
                </a:rPr>
                <a:t>测试用例缺失</a:t>
              </a:r>
              <a:r>
                <a:rPr kumimoji="1" lang="en-US" altLang="zh-CN" sz="2400" b="1">
                  <a:ln w="12700">
                    <a:noFill/>
                  </a:ln>
                  <a:solidFill>
                    <a:schemeClr val="accent6">
                      <a:lumMod val="75000"/>
                      <a:alpha val="100000"/>
                    </a:schemeClr>
                  </a:solidFill>
                  <a:latin typeface="Source Han Sans CN Normal"/>
                  <a:ea typeface="Source Han Sans CN Normal"/>
                  <a:cs typeface="Source Han Sans CN Normal"/>
                </a:rPr>
                <a:t> </a:t>
              </a:r>
              <a:endParaRPr kumimoji="1" lang="zh-CN" altLang="en-US" sz="2400" b="1">
                <a:ln w="12700">
                  <a:noFill/>
                </a:ln>
                <a:solidFill>
                  <a:schemeClr val="accent6">
                    <a:lumMod val="75000"/>
                    <a:alpha val="100000"/>
                  </a:schemeClr>
                </a:solidFill>
                <a:latin typeface="Source Han Sans CN Normal"/>
                <a:ea typeface="Source Han Sans CN Normal"/>
                <a:cs typeface="Source Han Sans CN Normal"/>
              </a:endParaRPr>
            </a:p>
          </p:txBody>
        </p:sp>
        <p:sp>
          <p:nvSpPr>
            <p:cNvPr id="29" name="标题 1"/>
            <p:cNvSpPr txBox="1"/>
            <p:nvPr/>
          </p:nvSpPr>
          <p:spPr>
            <a:xfrm>
              <a:off x="2958" y="3475"/>
              <a:ext cx="1863" cy="647"/>
            </a:xfrm>
            <a:prstGeom prst="ellipse">
              <a:avLst/>
            </a:prstGeom>
            <a:noFill/>
            <a:ln w="57150" cap="sq">
              <a:solidFill>
                <a:schemeClr val="bg1">
                  <a:lumMod val="95000"/>
                </a:schemeClr>
              </a:solidFill>
              <a:miter/>
            </a:ln>
          </p:spPr>
          <p:txBody>
            <a:bodyPr vert="horz" wrap="square" lIns="91440" tIns="45720" rIns="91440" bIns="45720" rtlCol="0" anchor="ctr"/>
            <a:p>
              <a:pPr algn="ctr">
                <a:lnSpc>
                  <a:spcPct val="110000"/>
                </a:lnSpc>
              </a:pPr>
              <a:endParaRPr kumimoji="1" lang="zh-CN" altLang="en-US"/>
            </a:p>
          </p:txBody>
        </p:sp>
        <p:sp>
          <p:nvSpPr>
            <p:cNvPr id="30" name="标题 1"/>
            <p:cNvSpPr txBox="1"/>
            <p:nvPr/>
          </p:nvSpPr>
          <p:spPr>
            <a:xfrm>
              <a:off x="3265" y="2603"/>
              <a:ext cx="1293" cy="1390"/>
            </a:xfrm>
            <a:prstGeom prst="ellipse">
              <a:avLst/>
            </a:prstGeom>
            <a:solidFill>
              <a:schemeClr val="accent1">
                <a:lumMod val="20000"/>
                <a:lumOff val="80000"/>
              </a:schemeClr>
            </a:solidFill>
            <a:ln w="12700" cap="sq">
              <a:noFill/>
              <a:miter/>
            </a:ln>
          </p:spPr>
          <p:txBody>
            <a:bodyPr vert="horz" wrap="square" lIns="91440" tIns="45720" rIns="91440" bIns="45720" rtlCol="0" anchor="ctr"/>
            <a:p>
              <a:pPr algn="ctr">
                <a:lnSpc>
                  <a:spcPct val="110000"/>
                </a:lnSpc>
              </a:pPr>
              <a:endParaRPr kumimoji="1" lang="zh-CN" altLang="en-US"/>
            </a:p>
          </p:txBody>
        </p:sp>
        <p:sp>
          <p:nvSpPr>
            <p:cNvPr id="31" name="标题 1"/>
            <p:cNvSpPr txBox="1"/>
            <p:nvPr/>
          </p:nvSpPr>
          <p:spPr>
            <a:xfrm>
              <a:off x="3329" y="2667"/>
              <a:ext cx="1174" cy="1262"/>
            </a:xfrm>
            <a:prstGeom prst="ellipse">
              <a:avLst/>
            </a:prstGeom>
            <a:solidFill>
              <a:schemeClr val="accent1"/>
            </a:solidFill>
            <a:ln w="12700" cap="sq">
              <a:noFill/>
              <a:miter/>
            </a:ln>
          </p:spPr>
          <p:txBody>
            <a:bodyPr vert="horz" wrap="square" lIns="91440" tIns="45720" rIns="91440" bIns="45720" rtlCol="0" anchor="ctr"/>
            <a:p>
              <a:pPr algn="ctr">
                <a:lnSpc>
                  <a:spcPct val="110000"/>
                </a:lnSpc>
              </a:pPr>
              <a:endParaRPr kumimoji="1" lang="zh-CN" altLang="en-US"/>
            </a:p>
          </p:txBody>
        </p:sp>
        <p:sp>
          <p:nvSpPr>
            <p:cNvPr id="32" name="标题 1"/>
            <p:cNvSpPr txBox="1"/>
            <p:nvPr/>
          </p:nvSpPr>
          <p:spPr>
            <a:xfrm>
              <a:off x="3722" y="3180"/>
              <a:ext cx="443" cy="461"/>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p>
              <a:pPr algn="l">
                <a:lnSpc>
                  <a:spcPct val="110000"/>
                </a:lnSpc>
              </a:pPr>
              <a:endParaRPr kumimoji="1" lang="zh-CN" altLang="en-US"/>
            </a:p>
          </p:txBody>
        </p:sp>
        <p:sp>
          <p:nvSpPr>
            <p:cNvPr id="33" name="标题 1"/>
            <p:cNvSpPr txBox="1"/>
            <p:nvPr/>
          </p:nvSpPr>
          <p:spPr>
            <a:xfrm flipH="1">
              <a:off x="3137" y="2732"/>
              <a:ext cx="179" cy="192"/>
            </a:xfrm>
            <a:prstGeom prst="ellipse">
              <a:avLst/>
            </a:prstGeom>
            <a:solidFill>
              <a:schemeClr val="accent2"/>
            </a:solidFill>
            <a:ln w="12700" cap="sq">
              <a:noFill/>
              <a:miter/>
            </a:ln>
          </p:spPr>
          <p:txBody>
            <a:bodyPr vert="horz" wrap="square" lIns="91440" tIns="45720" rIns="91440" bIns="45720" rtlCol="0" anchor="ctr"/>
            <a:p>
              <a:pPr algn="ctr">
                <a:lnSpc>
                  <a:spcPct val="110000"/>
                </a:lnSpc>
              </a:pPr>
              <a:endParaRPr kumimoji="1" lang="zh-CN" altLang="en-US"/>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22860" y="0"/>
            <a:ext cx="12192000" cy="6858000"/>
          </a:xfrm>
          <a:prstGeom prst="rect">
            <a:avLst/>
          </a:prstGeom>
          <a:gradFill>
            <a:gsLst>
              <a:gs pos="0">
                <a:schemeClr val="bg1">
                  <a:alpha val="100000"/>
                </a:schemeClr>
              </a:gs>
              <a:gs pos="100000">
                <a:schemeClr val="accent1">
                  <a:lumMod val="20000"/>
                  <a:lumOff val="80000"/>
                </a:schemeClr>
              </a:gs>
            </a:gsLst>
            <a:lin ang="5400000" scaled="0"/>
          </a:gradFill>
          <a:ln w="9525" cap="sq">
            <a:noFill/>
            <a:miter/>
          </a:ln>
        </p:spPr>
        <p:txBody>
          <a:bodyPr vert="horz" wrap="square" lIns="91440" tIns="45720" rIns="91440" bIns="45720" rtlCol="0" anchor="ctr"/>
          <a:lstStyle/>
          <a:p>
            <a:pPr algn="ctr">
              <a:lnSpc>
                <a:spcPct val="110000"/>
              </a:lnSpc>
            </a:pPr>
            <a:endParaRPr kumimoji="1" lang="zh-CN" altLang="en-US"/>
          </a:p>
        </p:txBody>
      </p:sp>
      <p:grpSp>
        <p:nvGrpSpPr>
          <p:cNvPr id="25" name="组合 24"/>
          <p:cNvGrpSpPr/>
          <p:nvPr/>
        </p:nvGrpSpPr>
        <p:grpSpPr>
          <a:xfrm>
            <a:off x="695960" y="1701165"/>
            <a:ext cx="3408680" cy="4638040"/>
            <a:chOff x="1496" y="2716"/>
            <a:chExt cx="5368" cy="7304"/>
          </a:xfrm>
        </p:grpSpPr>
        <p:sp>
          <p:nvSpPr>
            <p:cNvPr id="3" name="标题 1"/>
            <p:cNvSpPr txBox="1"/>
            <p:nvPr/>
          </p:nvSpPr>
          <p:spPr>
            <a:xfrm>
              <a:off x="1496" y="5892"/>
              <a:ext cx="5368" cy="4128"/>
            </a:xfrm>
            <a:prstGeom prst="rect">
              <a:avLst/>
            </a:prstGeom>
            <a:noFill/>
            <a:ln>
              <a:noFill/>
            </a:ln>
          </p:spPr>
          <p:txBody>
            <a:bodyPr vert="horz" wrap="square" lIns="0" tIns="0" rIns="0" bIns="0" rtlCol="0" anchor="t"/>
            <a:lstStyle/>
            <a:p>
              <a:pPr marL="285750" indent="-285750" algn="l">
                <a:lnSpc>
                  <a:spcPct val="140000"/>
                </a:lnSpc>
                <a:buFont typeface="Arial" panose="020B0604020202090204" pitchFamily="34" charset="0"/>
                <a:buChar char="•"/>
              </a:pP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缺乏长期上下文记忆</a:t>
              </a:r>
              <a:r>
                <a:rPr kumimoji="1" lang="en-US" altLang="zh-CN" sz="2000">
                  <a:ln w="12700">
                    <a:noFill/>
                  </a:ln>
                  <a:solidFill>
                    <a:schemeClr val="accent6">
                      <a:lumMod val="75000"/>
                      <a:alpha val="100000"/>
                    </a:schemeClr>
                  </a:solidFill>
                  <a:latin typeface="Source Han Sans CN Normal"/>
                  <a:ea typeface="Source Han Sans CN Normal"/>
                  <a:cs typeface="Source Han Sans CN Normal"/>
                </a:rPr>
                <a:t>，</a:t>
              </a: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难以持续</a:t>
              </a: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跟进</a:t>
              </a:r>
              <a:endParaRPr kumimoji="1" lang="zh-CN" altLang="en-US" sz="2000">
                <a:ln w="12700">
                  <a:noFill/>
                </a:ln>
                <a:solidFill>
                  <a:schemeClr val="accent6">
                    <a:lumMod val="75000"/>
                    <a:alpha val="100000"/>
                  </a:schemeClr>
                </a:solidFill>
                <a:latin typeface="Source Han Sans CN Normal"/>
                <a:ea typeface="Source Han Sans CN Normal"/>
                <a:cs typeface="Source Han Sans CN Normal"/>
              </a:endParaRPr>
            </a:p>
            <a:p>
              <a:pPr marL="285750" indent="-285750" algn="l">
                <a:lnSpc>
                  <a:spcPct val="140000"/>
                </a:lnSpc>
                <a:buFont typeface="Arial" panose="020B0604020202090204" pitchFamily="34" charset="0"/>
                <a:buChar char="•"/>
              </a:pP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长上下文之后</a:t>
              </a:r>
              <a:r>
                <a:rPr kumimoji="1" lang="en-US" altLang="zh-CN" sz="2000">
                  <a:ln w="12700">
                    <a:noFill/>
                  </a:ln>
                  <a:solidFill>
                    <a:schemeClr val="accent6">
                      <a:lumMod val="75000"/>
                      <a:alpha val="100000"/>
                    </a:schemeClr>
                  </a:solidFill>
                  <a:latin typeface="Source Han Sans CN Normal"/>
                  <a:ea typeface="Source Han Sans CN Normal"/>
                  <a:cs typeface="Source Han Sans CN Normal"/>
                </a:rPr>
                <a:t>，</a:t>
              </a: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注意力漂移</a:t>
              </a:r>
              <a:r>
                <a:rPr kumimoji="1" lang="en-US" altLang="zh-CN" sz="2000">
                  <a:ln w="12700">
                    <a:noFill/>
                  </a:ln>
                  <a:solidFill>
                    <a:schemeClr val="accent6">
                      <a:lumMod val="75000"/>
                      <a:alpha val="100000"/>
                    </a:schemeClr>
                  </a:solidFill>
                  <a:latin typeface="Source Han Sans CN Normal"/>
                  <a:ea typeface="Source Han Sans CN Normal"/>
                  <a:cs typeface="Source Han Sans CN Normal"/>
                </a:rPr>
                <a:t>，</a:t>
              </a: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难以选择到正确</a:t>
              </a: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的关键</a:t>
              </a: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信息</a:t>
              </a:r>
              <a:endParaRPr kumimoji="1" lang="zh-CN" altLang="en-US" sz="2000">
                <a:ln w="12700">
                  <a:noFill/>
                </a:ln>
                <a:solidFill>
                  <a:schemeClr val="accent6">
                    <a:lumMod val="75000"/>
                    <a:alpha val="100000"/>
                  </a:schemeClr>
                </a:solidFill>
                <a:latin typeface="Source Han Sans CN Normal"/>
                <a:ea typeface="Source Han Sans CN Normal"/>
                <a:cs typeface="Source Han Sans CN Normal"/>
              </a:endParaRPr>
            </a:p>
            <a:p>
              <a:pPr marL="285750" indent="-285750" algn="l">
                <a:lnSpc>
                  <a:spcPct val="140000"/>
                </a:lnSpc>
                <a:buFont typeface="Arial" panose="020B0604020202090204" pitchFamily="34" charset="0"/>
                <a:buChar char="•"/>
              </a:pP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缺少反思</a:t>
              </a:r>
              <a:r>
                <a:rPr kumimoji="1" lang="en-US" altLang="zh-CN" sz="2000">
                  <a:ln w="12700">
                    <a:noFill/>
                  </a:ln>
                  <a:solidFill>
                    <a:schemeClr val="accent6">
                      <a:lumMod val="75000"/>
                      <a:alpha val="100000"/>
                    </a:schemeClr>
                  </a:solidFill>
                  <a:latin typeface="Source Han Sans CN Normal"/>
                  <a:ea typeface="Source Han Sans CN Normal"/>
                  <a:cs typeface="Source Han Sans CN Normal"/>
                </a:rPr>
                <a:t>/</a:t>
              </a: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回溯</a:t>
              </a: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机制</a:t>
              </a:r>
              <a:endParaRPr kumimoji="1" lang="zh-CN" altLang="en-US" sz="2000">
                <a:ln w="12700">
                  <a:noFill/>
                </a:ln>
                <a:solidFill>
                  <a:schemeClr val="accent6">
                    <a:lumMod val="75000"/>
                    <a:alpha val="100000"/>
                  </a:schemeClr>
                </a:solidFill>
                <a:latin typeface="Source Han Sans CN Normal"/>
                <a:ea typeface="Source Han Sans CN Normal"/>
                <a:cs typeface="Source Han Sans CN Normal"/>
              </a:endParaRPr>
            </a:p>
          </p:txBody>
        </p:sp>
        <p:sp>
          <p:nvSpPr>
            <p:cNvPr id="4" name="标题 1"/>
            <p:cNvSpPr txBox="1"/>
            <p:nvPr/>
          </p:nvSpPr>
          <p:spPr>
            <a:xfrm>
              <a:off x="1496" y="4802"/>
              <a:ext cx="5368" cy="782"/>
            </a:xfrm>
            <a:prstGeom prst="rect">
              <a:avLst/>
            </a:prstGeom>
            <a:noFill/>
            <a:ln>
              <a:noFill/>
            </a:ln>
          </p:spPr>
          <p:txBody>
            <a:bodyPr vert="horz" wrap="square" lIns="0" tIns="0" rIns="0" bIns="0" rtlCol="0" anchor="ctr"/>
            <a:lstStyle/>
            <a:p>
              <a:pPr algn="l">
                <a:lnSpc>
                  <a:spcPct val="110000"/>
                </a:lnSpc>
              </a:pPr>
              <a:r>
                <a:rPr kumimoji="1" lang="en-US" altLang="zh-CN" sz="2400" b="1">
                  <a:ln w="12700">
                    <a:noFill/>
                  </a:ln>
                  <a:solidFill>
                    <a:schemeClr val="accent6">
                      <a:lumMod val="75000"/>
                      <a:alpha val="100000"/>
                    </a:schemeClr>
                  </a:solidFill>
                  <a:latin typeface="Source Han Sans CN Normal"/>
                  <a:ea typeface="Source Han Sans CN Normal"/>
                  <a:cs typeface="Source Han Sans CN Normal"/>
                </a:rPr>
                <a:t>01</a:t>
              </a:r>
              <a:r>
                <a:rPr kumimoji="1" lang="en-US" altLang="zh-CN" sz="2400" b="1">
                  <a:ln w="12700">
                    <a:noFill/>
                  </a:ln>
                  <a:solidFill>
                    <a:schemeClr val="accent6">
                      <a:lumMod val="75000"/>
                      <a:alpha val="100000"/>
                    </a:schemeClr>
                  </a:solidFill>
                  <a:latin typeface="Source Han Sans CN Normal"/>
                  <a:ea typeface="Source Han Sans CN Normal"/>
                  <a:cs typeface="Source Han Sans CN Normal"/>
                  <a:sym typeface="+mn-ea"/>
                </a:rPr>
                <a:t>长时间持续工作挑战</a:t>
              </a:r>
              <a:r>
                <a:rPr kumimoji="1" lang="en-US" altLang="zh-CN" sz="2400" b="1">
                  <a:ln w="12700">
                    <a:noFill/>
                  </a:ln>
                  <a:solidFill>
                    <a:schemeClr val="accent6">
                      <a:lumMod val="75000"/>
                      <a:alpha val="100000"/>
                    </a:schemeClr>
                  </a:solidFill>
                  <a:latin typeface="Source Han Sans CN Normal"/>
                  <a:ea typeface="Source Han Sans CN Normal"/>
                  <a:cs typeface="Source Han Sans CN Normal"/>
                </a:rPr>
                <a:t> </a:t>
              </a:r>
              <a:endParaRPr kumimoji="1" lang="en-US" altLang="zh-CN" sz="2400" b="1">
                <a:ln w="12700">
                  <a:noFill/>
                </a:ln>
                <a:solidFill>
                  <a:schemeClr val="accent6">
                    <a:lumMod val="75000"/>
                    <a:alpha val="100000"/>
                  </a:schemeClr>
                </a:solidFill>
                <a:latin typeface="Source Han Sans CN Normal"/>
                <a:ea typeface="Source Han Sans CN Normal"/>
                <a:cs typeface="Source Han Sans CN Normal"/>
              </a:endParaRPr>
            </a:p>
          </p:txBody>
        </p:sp>
        <p:sp>
          <p:nvSpPr>
            <p:cNvPr id="5" name="标题 1"/>
            <p:cNvSpPr txBox="1"/>
            <p:nvPr/>
          </p:nvSpPr>
          <p:spPr>
            <a:xfrm>
              <a:off x="2958" y="3588"/>
              <a:ext cx="1863" cy="647"/>
            </a:xfrm>
            <a:prstGeom prst="ellipse">
              <a:avLst/>
            </a:prstGeom>
            <a:noFill/>
            <a:ln w="57150" cap="sq">
              <a:solidFill>
                <a:schemeClr val="bg1">
                  <a:lumMod val="9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3265" y="2716"/>
              <a:ext cx="1293" cy="139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3329" y="2780"/>
              <a:ext cx="1174" cy="1262"/>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3722" y="3180"/>
              <a:ext cx="443" cy="461"/>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flipH="1">
              <a:off x="3137" y="2732"/>
              <a:ext cx="179" cy="192"/>
            </a:xfrm>
            <a:prstGeom prst="ellips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grpSp>
      <p:grpSp>
        <p:nvGrpSpPr>
          <p:cNvPr id="23" name="组合 22"/>
          <p:cNvGrpSpPr/>
          <p:nvPr/>
        </p:nvGrpSpPr>
        <p:grpSpPr>
          <a:xfrm>
            <a:off x="513715" y="346710"/>
            <a:ext cx="10754995" cy="431800"/>
            <a:chOff x="618" y="627"/>
            <a:chExt cx="16937" cy="680"/>
          </a:xfrm>
        </p:grpSpPr>
        <p:sp>
          <p:nvSpPr>
            <p:cNvPr id="17" name="标题 1"/>
            <p:cNvSpPr txBox="1"/>
            <p:nvPr/>
          </p:nvSpPr>
          <p:spPr>
            <a:xfrm>
              <a:off x="1825" y="627"/>
              <a:ext cx="15731" cy="680"/>
            </a:xfrm>
            <a:prstGeom prst="rect">
              <a:avLst/>
            </a:prstGeom>
            <a:noFill/>
            <a:ln>
              <a:noFill/>
            </a:ln>
          </p:spPr>
          <p:txBody>
            <a:bodyPr vert="horz" wrap="square" lIns="0" tIns="0" rIns="0" bIns="0" rtlCol="0" anchor="ctr"/>
            <a:lstStyle/>
            <a:p>
              <a:pPr algn="l">
                <a:lnSpc>
                  <a:spcPct val="120000"/>
                </a:lnSpc>
              </a:pPr>
              <a:r>
                <a:rPr kumimoji="1" lang="zh-CN" altLang="en-US" sz="2800" b="1">
                  <a:ln w="12700">
                    <a:noFill/>
                  </a:ln>
                  <a:solidFill>
                    <a:schemeClr val="accent6">
                      <a:lumMod val="75000"/>
                      <a:alpha val="100000"/>
                    </a:schemeClr>
                  </a:solidFill>
                  <a:latin typeface="Source Han Sans CN Bold Bold"/>
                  <a:ea typeface="Source Han Sans CN Bold Bold"/>
                  <a:cs typeface="Source Han Sans CN Bold Bold"/>
                  <a:sym typeface="+mn-ea"/>
                </a:rPr>
                <a:t>原因 4</a:t>
              </a:r>
              <a:r>
                <a:rPr kumimoji="1" lang="en-US" altLang="zh-CN" sz="2800" b="1">
                  <a:ln w="12700">
                    <a:noFill/>
                  </a:ln>
                  <a:solidFill>
                    <a:schemeClr val="accent6">
                      <a:lumMod val="75000"/>
                      <a:alpha val="100000"/>
                    </a:schemeClr>
                  </a:solidFill>
                  <a:latin typeface="Source Han Sans CN Bold Bold"/>
                  <a:ea typeface="Source Han Sans CN Bold Bold"/>
                  <a:cs typeface="Source Han Sans CN Bold Bold"/>
                  <a:sym typeface="+mn-ea"/>
                </a:rPr>
                <a:t> – AI 无法像人一样长时间工作、主动</a:t>
              </a:r>
              <a:r>
                <a:rPr kumimoji="1" lang="zh-CN" altLang="en-US" sz="2800" b="1">
                  <a:ln w="12700">
                    <a:noFill/>
                  </a:ln>
                  <a:solidFill>
                    <a:schemeClr val="accent6">
                      <a:lumMod val="75000"/>
                      <a:alpha val="100000"/>
                    </a:schemeClr>
                  </a:solidFill>
                  <a:latin typeface="Source Han Sans CN Bold Bold"/>
                  <a:ea typeface="Source Han Sans CN Bold Bold"/>
                  <a:cs typeface="Source Han Sans CN Bold Bold"/>
                  <a:sym typeface="+mn-ea"/>
                </a:rPr>
                <a:t>需求</a:t>
              </a:r>
              <a:r>
                <a:rPr kumimoji="1" lang="zh-CN" altLang="en-US" sz="2800" b="1">
                  <a:ln w="12700">
                    <a:noFill/>
                  </a:ln>
                  <a:solidFill>
                    <a:schemeClr val="accent6">
                      <a:lumMod val="75000"/>
                      <a:alpha val="100000"/>
                    </a:schemeClr>
                  </a:solidFill>
                  <a:latin typeface="Source Han Sans CN Bold Bold"/>
                  <a:ea typeface="Source Han Sans CN Bold Bold"/>
                  <a:cs typeface="Source Han Sans CN Bold Bold"/>
                  <a:sym typeface="+mn-ea"/>
                </a:rPr>
                <a:t>帮助</a:t>
              </a:r>
              <a:endParaRPr kumimoji="1" lang="zh-CN" altLang="en-US" sz="2800" b="1">
                <a:ln w="12700">
                  <a:noFill/>
                </a:ln>
                <a:solidFill>
                  <a:schemeClr val="accent6">
                    <a:lumMod val="75000"/>
                    <a:alpha val="100000"/>
                  </a:schemeClr>
                </a:solidFill>
                <a:latin typeface="Source Han Sans CN Bold Bold"/>
                <a:ea typeface="Source Han Sans CN Bold Bold"/>
                <a:cs typeface="Source Han Sans CN Bold Bold"/>
                <a:sym typeface="+mn-ea"/>
              </a:endParaRPr>
            </a:p>
          </p:txBody>
        </p:sp>
        <p:sp>
          <p:nvSpPr>
            <p:cNvPr id="18" name="标题 1"/>
            <p:cNvSpPr txBox="1"/>
            <p:nvPr/>
          </p:nvSpPr>
          <p:spPr>
            <a:xfrm>
              <a:off x="618" y="720"/>
              <a:ext cx="562" cy="562"/>
            </a:xfrm>
            <a:prstGeom prst="ellipse">
              <a:avLst/>
            </a:prstGeom>
            <a:no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905" y="718"/>
              <a:ext cx="567" cy="567"/>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grpSp>
        <p:nvGrpSpPr>
          <p:cNvPr id="24" name="组合 23"/>
          <p:cNvGrpSpPr/>
          <p:nvPr/>
        </p:nvGrpSpPr>
        <p:grpSpPr>
          <a:xfrm>
            <a:off x="4853940" y="1713230"/>
            <a:ext cx="3509645" cy="4645660"/>
            <a:chOff x="7192" y="2698"/>
            <a:chExt cx="5812" cy="7316"/>
          </a:xfrm>
        </p:grpSpPr>
        <p:sp>
          <p:nvSpPr>
            <p:cNvPr id="11" name="标题 1"/>
            <p:cNvSpPr txBox="1"/>
            <p:nvPr/>
          </p:nvSpPr>
          <p:spPr>
            <a:xfrm>
              <a:off x="7219" y="4784"/>
              <a:ext cx="5785" cy="782"/>
            </a:xfrm>
            <a:prstGeom prst="rect">
              <a:avLst/>
            </a:prstGeom>
            <a:noFill/>
            <a:ln>
              <a:noFill/>
            </a:ln>
          </p:spPr>
          <p:txBody>
            <a:bodyPr vert="horz" wrap="square" lIns="0" tIns="0" rIns="0" bIns="0" rtlCol="0" anchor="ctr"/>
            <a:lstStyle/>
            <a:p>
              <a:pPr algn="l">
                <a:lnSpc>
                  <a:spcPct val="110000"/>
                </a:lnSpc>
              </a:pPr>
              <a:r>
                <a:rPr kumimoji="1" lang="en-US" altLang="zh-CN" sz="2400" b="1">
                  <a:ln w="12700">
                    <a:noFill/>
                  </a:ln>
                  <a:solidFill>
                    <a:schemeClr val="accent6">
                      <a:lumMod val="75000"/>
                      <a:alpha val="100000"/>
                    </a:schemeClr>
                  </a:solidFill>
                  <a:latin typeface="Source Han Sans CN Normal"/>
                  <a:ea typeface="Source Han Sans CN Normal"/>
                  <a:cs typeface="Source Han Sans CN Normal"/>
                </a:rPr>
                <a:t>02 </a:t>
              </a:r>
              <a:r>
                <a:rPr kumimoji="1" lang="zh-CN" altLang="en-US" sz="2400" b="1">
                  <a:ln w="12700">
                    <a:noFill/>
                  </a:ln>
                  <a:solidFill>
                    <a:schemeClr val="accent6">
                      <a:lumMod val="75000"/>
                      <a:alpha val="100000"/>
                    </a:schemeClr>
                  </a:solidFill>
                  <a:latin typeface="Source Han Sans CN Normal"/>
                  <a:ea typeface="Source Han Sans CN Normal"/>
                  <a:cs typeface="Source Han Sans CN Normal"/>
                </a:rPr>
                <a:t>不会寻求</a:t>
              </a:r>
              <a:r>
                <a:rPr kumimoji="1" lang="zh-CN" altLang="en-US" sz="2400" b="1">
                  <a:ln w="12700">
                    <a:noFill/>
                  </a:ln>
                  <a:solidFill>
                    <a:schemeClr val="accent6">
                      <a:lumMod val="75000"/>
                      <a:alpha val="100000"/>
                    </a:schemeClr>
                  </a:solidFill>
                  <a:latin typeface="Source Han Sans CN Normal"/>
                  <a:ea typeface="Source Han Sans CN Normal"/>
                  <a:cs typeface="Source Han Sans CN Normal"/>
                </a:rPr>
                <a:t>帮助</a:t>
              </a:r>
              <a:endParaRPr kumimoji="1" lang="zh-CN" altLang="en-US" sz="2400" b="1">
                <a:ln w="12700">
                  <a:noFill/>
                </a:ln>
                <a:solidFill>
                  <a:schemeClr val="accent6">
                    <a:lumMod val="75000"/>
                    <a:alpha val="100000"/>
                  </a:schemeClr>
                </a:solidFill>
                <a:latin typeface="Source Han Sans CN Normal"/>
                <a:ea typeface="Source Han Sans CN Normal"/>
                <a:cs typeface="Source Han Sans CN Normal"/>
              </a:endParaRPr>
            </a:p>
          </p:txBody>
        </p:sp>
        <p:sp>
          <p:nvSpPr>
            <p:cNvPr id="12" name="标题 1"/>
            <p:cNvSpPr txBox="1"/>
            <p:nvPr/>
          </p:nvSpPr>
          <p:spPr>
            <a:xfrm>
              <a:off x="9000" y="3570"/>
              <a:ext cx="2004" cy="647"/>
            </a:xfrm>
            <a:prstGeom prst="ellipse">
              <a:avLst/>
            </a:prstGeom>
            <a:noFill/>
            <a:ln w="57150" cap="sq">
              <a:solidFill>
                <a:schemeClr val="bg1">
                  <a:lumMod val="9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9307" y="2698"/>
              <a:ext cx="1390" cy="139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9372" y="2762"/>
              <a:ext cx="1262" cy="1262"/>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9765" y="3177"/>
              <a:ext cx="476" cy="432"/>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6" name="标题 1"/>
            <p:cNvSpPr txBox="1"/>
            <p:nvPr/>
          </p:nvSpPr>
          <p:spPr>
            <a:xfrm flipH="1">
              <a:off x="9180" y="2714"/>
              <a:ext cx="192" cy="192"/>
            </a:xfrm>
            <a:prstGeom prst="ellips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7192" y="5810"/>
              <a:ext cx="5812" cy="4204"/>
            </a:xfrm>
            <a:prstGeom prst="rect">
              <a:avLst/>
            </a:prstGeom>
            <a:noFill/>
            <a:ln>
              <a:noFill/>
            </a:ln>
          </p:spPr>
          <p:txBody>
            <a:bodyPr vert="horz" wrap="square" lIns="0" tIns="0" rIns="0" bIns="0" rtlCol="0" anchor="t"/>
            <a:p>
              <a:pPr marL="285750" indent="-285750" algn="l">
                <a:lnSpc>
                  <a:spcPct val="140000"/>
                </a:lnSpc>
                <a:buFont typeface="Arial" panose="020B0604020202090204" pitchFamily="34" charset="0"/>
                <a:buChar char="•"/>
              </a:pP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不</a:t>
              </a: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会澄清用户</a:t>
              </a: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需求</a:t>
              </a:r>
              <a:endParaRPr kumimoji="1" lang="en-US" altLang="zh-CN" sz="2000">
                <a:ln w="12700">
                  <a:noFill/>
                </a:ln>
                <a:solidFill>
                  <a:schemeClr val="accent6">
                    <a:lumMod val="75000"/>
                    <a:alpha val="100000"/>
                  </a:schemeClr>
                </a:solidFill>
                <a:latin typeface="Source Han Sans CN Normal"/>
                <a:ea typeface="Source Han Sans CN Normal"/>
                <a:cs typeface="Source Han Sans CN Normal"/>
              </a:endParaRPr>
            </a:p>
            <a:p>
              <a:pPr marL="285750" indent="-285750" algn="l">
                <a:lnSpc>
                  <a:spcPct val="140000"/>
                </a:lnSpc>
                <a:buFont typeface="Arial" panose="020B0604020202090204" pitchFamily="34" charset="0"/>
                <a:buChar char="•"/>
              </a:pP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不会在必要时寻求帮助或提供建议</a:t>
              </a:r>
              <a:endParaRPr kumimoji="1" lang="en-US" altLang="zh-CN" sz="2000">
                <a:ln w="12700">
                  <a:noFill/>
                </a:ln>
                <a:solidFill>
                  <a:schemeClr val="accent6">
                    <a:lumMod val="75000"/>
                    <a:alpha val="100000"/>
                  </a:schemeClr>
                </a:solidFill>
                <a:latin typeface="Source Han Sans CN Normal"/>
                <a:ea typeface="Source Han Sans CN Normal"/>
                <a:cs typeface="Source Han Sans CN Normal"/>
              </a:endParaRPr>
            </a:p>
            <a:p>
              <a:pPr indent="0" algn="l">
                <a:lnSpc>
                  <a:spcPct val="140000"/>
                </a:lnSpc>
                <a:buFont typeface="Arial" panose="020B0604020202090204" pitchFamily="34" charset="0"/>
                <a:buNone/>
              </a:pPr>
              <a:endParaRPr kumimoji="1" lang="en-US" altLang="zh-CN" sz="2000">
                <a:ln w="12700">
                  <a:noFill/>
                </a:ln>
                <a:solidFill>
                  <a:schemeClr val="accent6">
                    <a:lumMod val="75000"/>
                    <a:alpha val="100000"/>
                  </a:schemeClr>
                </a:solidFill>
                <a:latin typeface="Source Han Sans CN Normal"/>
                <a:ea typeface="Source Han Sans CN Normal"/>
                <a:cs typeface="Source Han Sans CN Normal"/>
              </a:endParaRPr>
            </a:p>
          </p:txBody>
        </p:sp>
      </p:grpSp>
      <p:grpSp>
        <p:nvGrpSpPr>
          <p:cNvPr id="26" name="组合 25"/>
          <p:cNvGrpSpPr/>
          <p:nvPr/>
        </p:nvGrpSpPr>
        <p:grpSpPr>
          <a:xfrm>
            <a:off x="8687435" y="1701165"/>
            <a:ext cx="3313430" cy="4638040"/>
            <a:chOff x="1496" y="2716"/>
            <a:chExt cx="5368" cy="7304"/>
          </a:xfrm>
        </p:grpSpPr>
        <p:sp>
          <p:nvSpPr>
            <p:cNvPr id="27" name="标题 1"/>
            <p:cNvSpPr txBox="1"/>
            <p:nvPr/>
          </p:nvSpPr>
          <p:spPr>
            <a:xfrm>
              <a:off x="1496" y="5892"/>
              <a:ext cx="5368" cy="4128"/>
            </a:xfrm>
            <a:prstGeom prst="rect">
              <a:avLst/>
            </a:prstGeom>
            <a:noFill/>
            <a:ln>
              <a:noFill/>
            </a:ln>
          </p:spPr>
          <p:txBody>
            <a:bodyPr vert="horz" wrap="square" lIns="0" tIns="0" rIns="0" bIns="0" rtlCol="0" anchor="t"/>
            <a:p>
              <a:pPr marL="285750" indent="-285750" algn="l">
                <a:lnSpc>
                  <a:spcPct val="140000"/>
                </a:lnSpc>
                <a:buFont typeface="Arial" panose="020B0604020202090204" pitchFamily="34" charset="0"/>
                <a:buChar char="•"/>
              </a:pP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多模态能力</a:t>
              </a: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欠缺</a:t>
              </a:r>
              <a:endParaRPr kumimoji="1" lang="zh-CN" altLang="en-US" sz="2000">
                <a:ln w="12700">
                  <a:noFill/>
                </a:ln>
                <a:solidFill>
                  <a:schemeClr val="accent6">
                    <a:lumMod val="75000"/>
                    <a:alpha val="100000"/>
                  </a:schemeClr>
                </a:solidFill>
                <a:latin typeface="Source Han Sans CN Normal"/>
                <a:ea typeface="Source Han Sans CN Normal"/>
                <a:cs typeface="Source Han Sans CN Normal"/>
              </a:endParaRPr>
            </a:p>
            <a:p>
              <a:pPr marL="285750" indent="-285750" algn="l">
                <a:lnSpc>
                  <a:spcPct val="140000"/>
                </a:lnSpc>
                <a:buFont typeface="Arial" panose="020B0604020202090204" pitchFamily="34" charset="0"/>
                <a:buChar char="•"/>
              </a:pP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仅支持文本交流</a:t>
              </a:r>
              <a:r>
                <a:rPr kumimoji="1" lang="en-US" altLang="zh-CN" sz="2000">
                  <a:ln w="12700">
                    <a:noFill/>
                  </a:ln>
                  <a:solidFill>
                    <a:schemeClr val="accent6">
                      <a:lumMod val="75000"/>
                      <a:alpha val="100000"/>
                    </a:schemeClr>
                  </a:solidFill>
                  <a:latin typeface="Source Han Sans CN Normal"/>
                  <a:ea typeface="Source Han Sans CN Normal"/>
                  <a:cs typeface="Source Han Sans CN Normal"/>
                </a:rPr>
                <a:t>，</a:t>
              </a: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与人类沟通效率</a:t>
              </a: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低下</a:t>
              </a:r>
              <a:endParaRPr kumimoji="1" lang="zh-CN" altLang="en-US" sz="2000">
                <a:ln w="12700">
                  <a:noFill/>
                </a:ln>
                <a:solidFill>
                  <a:schemeClr val="accent6">
                    <a:lumMod val="75000"/>
                    <a:alpha val="100000"/>
                  </a:schemeClr>
                </a:solidFill>
                <a:latin typeface="Source Han Sans CN Normal"/>
                <a:ea typeface="Source Han Sans CN Normal"/>
                <a:cs typeface="Source Han Sans CN Normal"/>
              </a:endParaRPr>
            </a:p>
          </p:txBody>
        </p:sp>
        <p:sp>
          <p:nvSpPr>
            <p:cNvPr id="28" name="标题 1"/>
            <p:cNvSpPr txBox="1"/>
            <p:nvPr/>
          </p:nvSpPr>
          <p:spPr>
            <a:xfrm>
              <a:off x="1496" y="4802"/>
              <a:ext cx="5368" cy="782"/>
            </a:xfrm>
            <a:prstGeom prst="rect">
              <a:avLst/>
            </a:prstGeom>
            <a:noFill/>
            <a:ln>
              <a:noFill/>
            </a:ln>
          </p:spPr>
          <p:txBody>
            <a:bodyPr vert="horz" wrap="square" lIns="0" tIns="0" rIns="0" bIns="0" rtlCol="0" anchor="ctr"/>
            <a:p>
              <a:pPr algn="l">
                <a:lnSpc>
                  <a:spcPct val="110000"/>
                </a:lnSpc>
              </a:pPr>
              <a:r>
                <a:rPr kumimoji="1" lang="en-US" altLang="zh-CN" sz="2400" b="1">
                  <a:ln w="12700">
                    <a:noFill/>
                  </a:ln>
                  <a:solidFill>
                    <a:schemeClr val="accent6">
                      <a:lumMod val="75000"/>
                      <a:alpha val="100000"/>
                    </a:schemeClr>
                  </a:solidFill>
                  <a:latin typeface="Source Han Sans CN Normal"/>
                  <a:ea typeface="Source Han Sans CN Normal"/>
                  <a:cs typeface="Source Han Sans CN Normal"/>
                </a:rPr>
                <a:t>03 </a:t>
              </a:r>
              <a:r>
                <a:rPr kumimoji="1" lang="zh-CN" altLang="en-US" sz="2400" b="1">
                  <a:ln w="12700">
                    <a:noFill/>
                  </a:ln>
                  <a:solidFill>
                    <a:schemeClr val="accent6">
                      <a:lumMod val="75000"/>
                      <a:alpha val="100000"/>
                    </a:schemeClr>
                  </a:solidFill>
                  <a:latin typeface="Source Han Sans CN Normal"/>
                  <a:ea typeface="Source Han Sans CN Normal"/>
                  <a:cs typeface="Source Han Sans CN Normal"/>
                </a:rPr>
                <a:t>沟通途径</a:t>
              </a:r>
              <a:r>
                <a:rPr kumimoji="1" lang="zh-CN" altLang="en-US" sz="2400" b="1">
                  <a:ln w="12700">
                    <a:noFill/>
                  </a:ln>
                  <a:solidFill>
                    <a:schemeClr val="accent6">
                      <a:lumMod val="75000"/>
                      <a:alpha val="100000"/>
                    </a:schemeClr>
                  </a:solidFill>
                  <a:latin typeface="Source Han Sans CN Normal"/>
                  <a:ea typeface="Source Han Sans CN Normal"/>
                  <a:cs typeface="Source Han Sans CN Normal"/>
                </a:rPr>
                <a:t>不足</a:t>
              </a:r>
              <a:endParaRPr kumimoji="1" lang="zh-CN" altLang="en-US" sz="2400" b="1">
                <a:ln w="12700">
                  <a:noFill/>
                </a:ln>
                <a:solidFill>
                  <a:schemeClr val="accent6">
                    <a:lumMod val="75000"/>
                    <a:alpha val="100000"/>
                  </a:schemeClr>
                </a:solidFill>
                <a:latin typeface="Source Han Sans CN Normal"/>
                <a:ea typeface="Source Han Sans CN Normal"/>
                <a:cs typeface="Source Han Sans CN Normal"/>
              </a:endParaRPr>
            </a:p>
          </p:txBody>
        </p:sp>
        <p:sp>
          <p:nvSpPr>
            <p:cNvPr id="29" name="标题 1"/>
            <p:cNvSpPr txBox="1"/>
            <p:nvPr/>
          </p:nvSpPr>
          <p:spPr>
            <a:xfrm>
              <a:off x="2958" y="3588"/>
              <a:ext cx="1863" cy="647"/>
            </a:xfrm>
            <a:prstGeom prst="ellipse">
              <a:avLst/>
            </a:prstGeom>
            <a:noFill/>
            <a:ln w="57150" cap="sq">
              <a:solidFill>
                <a:schemeClr val="bg1">
                  <a:lumMod val="95000"/>
                </a:schemeClr>
              </a:solidFill>
              <a:miter/>
            </a:ln>
          </p:spPr>
          <p:txBody>
            <a:bodyPr vert="horz" wrap="square" lIns="91440" tIns="45720" rIns="91440" bIns="45720" rtlCol="0" anchor="ctr"/>
            <a:p>
              <a:pPr algn="ctr">
                <a:lnSpc>
                  <a:spcPct val="110000"/>
                </a:lnSpc>
              </a:pPr>
              <a:endParaRPr kumimoji="1" lang="zh-CN" altLang="en-US"/>
            </a:p>
          </p:txBody>
        </p:sp>
        <p:sp>
          <p:nvSpPr>
            <p:cNvPr id="30" name="标题 1"/>
            <p:cNvSpPr txBox="1"/>
            <p:nvPr/>
          </p:nvSpPr>
          <p:spPr>
            <a:xfrm>
              <a:off x="3265" y="2716"/>
              <a:ext cx="1293" cy="1390"/>
            </a:xfrm>
            <a:prstGeom prst="ellipse">
              <a:avLst/>
            </a:prstGeom>
            <a:solidFill>
              <a:schemeClr val="accent1">
                <a:lumMod val="20000"/>
                <a:lumOff val="80000"/>
              </a:schemeClr>
            </a:solidFill>
            <a:ln w="12700" cap="sq">
              <a:noFill/>
              <a:miter/>
            </a:ln>
          </p:spPr>
          <p:txBody>
            <a:bodyPr vert="horz" wrap="square" lIns="91440" tIns="45720" rIns="91440" bIns="45720" rtlCol="0" anchor="ctr"/>
            <a:p>
              <a:pPr algn="ctr">
                <a:lnSpc>
                  <a:spcPct val="110000"/>
                </a:lnSpc>
              </a:pPr>
              <a:endParaRPr kumimoji="1" lang="zh-CN" altLang="en-US"/>
            </a:p>
          </p:txBody>
        </p:sp>
        <p:sp>
          <p:nvSpPr>
            <p:cNvPr id="31" name="标题 1"/>
            <p:cNvSpPr txBox="1"/>
            <p:nvPr/>
          </p:nvSpPr>
          <p:spPr>
            <a:xfrm>
              <a:off x="3329" y="2780"/>
              <a:ext cx="1174" cy="1262"/>
            </a:xfrm>
            <a:prstGeom prst="ellipse">
              <a:avLst/>
            </a:prstGeom>
            <a:solidFill>
              <a:schemeClr val="accent1"/>
            </a:solidFill>
            <a:ln w="12700" cap="sq">
              <a:noFill/>
              <a:miter/>
            </a:ln>
          </p:spPr>
          <p:txBody>
            <a:bodyPr vert="horz" wrap="square" lIns="91440" tIns="45720" rIns="91440" bIns="45720" rtlCol="0" anchor="ctr"/>
            <a:p>
              <a:pPr algn="ctr">
                <a:lnSpc>
                  <a:spcPct val="110000"/>
                </a:lnSpc>
              </a:pPr>
              <a:endParaRPr kumimoji="1" lang="zh-CN" altLang="en-US"/>
            </a:p>
          </p:txBody>
        </p:sp>
        <p:sp>
          <p:nvSpPr>
            <p:cNvPr id="32" name="标题 1"/>
            <p:cNvSpPr txBox="1"/>
            <p:nvPr/>
          </p:nvSpPr>
          <p:spPr>
            <a:xfrm>
              <a:off x="3722" y="3180"/>
              <a:ext cx="443" cy="461"/>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p>
              <a:pPr algn="l">
                <a:lnSpc>
                  <a:spcPct val="110000"/>
                </a:lnSpc>
              </a:pPr>
              <a:endParaRPr kumimoji="1" lang="zh-CN" altLang="en-US"/>
            </a:p>
          </p:txBody>
        </p:sp>
        <p:sp>
          <p:nvSpPr>
            <p:cNvPr id="33" name="标题 1"/>
            <p:cNvSpPr txBox="1"/>
            <p:nvPr/>
          </p:nvSpPr>
          <p:spPr>
            <a:xfrm flipH="1">
              <a:off x="3137" y="2732"/>
              <a:ext cx="179" cy="192"/>
            </a:xfrm>
            <a:prstGeom prst="ellipse">
              <a:avLst/>
            </a:prstGeom>
            <a:solidFill>
              <a:schemeClr val="accent2"/>
            </a:solidFill>
            <a:ln w="12700" cap="sq">
              <a:noFill/>
              <a:miter/>
            </a:ln>
          </p:spPr>
          <p:txBody>
            <a:bodyPr vert="horz" wrap="square" lIns="91440" tIns="45720" rIns="91440" bIns="45720" rtlCol="0" anchor="ctr"/>
            <a:p>
              <a:pPr algn="ctr">
                <a:lnSpc>
                  <a:spcPct val="110000"/>
                </a:lnSpc>
              </a:pPr>
              <a:endParaRPr kumimoji="1" lang="zh-CN" altLang="en-US"/>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alphaModFix amt="100000"/>
          </a:blip>
          <a:srcRect l="183" r="18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rect l="l" t="t" r="r" b="b"/>
            <a:pathLst>
              <a:path w="12192000" h="6858000">
                <a:moveTo>
                  <a:pt x="0" y="0"/>
                </a:moveTo>
                <a:lnTo>
                  <a:pt x="12192000" y="0"/>
                </a:lnTo>
                <a:lnTo>
                  <a:pt x="12192000" y="6858000"/>
                </a:lnTo>
                <a:lnTo>
                  <a:pt x="0" y="6858000"/>
                </a:lnTo>
                <a:close/>
              </a:path>
            </a:pathLst>
          </a:custGeom>
          <a:noFill/>
          <a:ln cap="sq">
            <a:noFill/>
          </a:ln>
        </p:spPr>
      </p:pic>
      <p:sp>
        <p:nvSpPr>
          <p:cNvPr id="3" name="标题 1"/>
          <p:cNvSpPr txBox="1"/>
          <p:nvPr/>
        </p:nvSpPr>
        <p:spPr>
          <a:xfrm rot="4911746">
            <a:off x="6055663" y="174387"/>
            <a:ext cx="3765172" cy="3765172"/>
          </a:xfrm>
          <a:prstGeom prst="ellipse">
            <a:avLst/>
          </a:prstGeom>
          <a:gradFill>
            <a:gsLst>
              <a:gs pos="20000">
                <a:schemeClr val="bg1"/>
              </a:gs>
              <a:gs pos="100000">
                <a:schemeClr val="bg1">
                  <a:alpha val="0"/>
                </a:schemeClr>
              </a:gs>
            </a:gsLst>
            <a:lin ang="0" scaled="0"/>
          </a:gradFill>
          <a:ln w="12700" cap="sq">
            <a:noFill/>
            <a:miter/>
          </a:ln>
          <a:effectLst>
            <a:outerShdw blurRad="444500" sx="102000" sy="102000" algn="ctr"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481612" y="2926127"/>
            <a:ext cx="5614388" cy="2177771"/>
          </a:xfrm>
          <a:prstGeom prst="rect">
            <a:avLst/>
          </a:prstGeom>
          <a:noFill/>
          <a:ln cap="sq">
            <a:noFill/>
          </a:ln>
        </p:spPr>
        <p:txBody>
          <a:bodyPr vert="horz" wrap="square" lIns="0" tIns="0" rIns="0" bIns="0" rtlCol="0" anchor="t"/>
          <a:lstStyle/>
          <a:p>
            <a:pPr algn="l">
              <a:lnSpc>
                <a:spcPct val="130000"/>
              </a:lnSpc>
            </a:pPr>
            <a:r>
              <a:rPr kumimoji="1" lang="zh-CN" altLang="en-US" sz="4400">
                <a:ln w="12700">
                  <a:noFill/>
                </a:ln>
                <a:solidFill>
                  <a:schemeClr val="accent6">
                    <a:lumMod val="75000"/>
                    <a:alpha val="100000"/>
                  </a:schemeClr>
                </a:solidFill>
                <a:latin typeface="Source Han Sans CN Normal"/>
                <a:ea typeface="Source Han Sans CN Normal"/>
                <a:cs typeface="Source Han Sans CN Normal"/>
              </a:rPr>
              <a:t>举措</a:t>
            </a:r>
            <a:endParaRPr kumimoji="1" lang="zh-CN" altLang="en-US" sz="4400">
              <a:ln w="12700">
                <a:noFill/>
              </a:ln>
              <a:solidFill>
                <a:schemeClr val="accent6">
                  <a:lumMod val="75000"/>
                  <a:alpha val="100000"/>
                </a:schemeClr>
              </a:solidFill>
              <a:latin typeface="Source Han Sans CN Normal"/>
              <a:ea typeface="Source Han Sans CN Normal"/>
              <a:cs typeface="Source Han Sans CN Normal"/>
            </a:endParaRPr>
          </a:p>
        </p:txBody>
      </p:sp>
      <p:sp>
        <p:nvSpPr>
          <p:cNvPr id="5" name="标题 1"/>
          <p:cNvSpPr txBox="1"/>
          <p:nvPr/>
        </p:nvSpPr>
        <p:spPr>
          <a:xfrm>
            <a:off x="6002204" y="4632561"/>
            <a:ext cx="619859" cy="619859"/>
          </a:xfrm>
          <a:prstGeom prst="ellipse">
            <a:avLst/>
          </a:prstGeom>
          <a:gradFill>
            <a:gsLst>
              <a:gs pos="0">
                <a:schemeClr val="accent1">
                  <a:lumMod val="60000"/>
                  <a:lumOff val="40000"/>
                </a:schemeClr>
              </a:gs>
              <a:gs pos="100000">
                <a:schemeClr val="accent1"/>
              </a:gs>
            </a:gsLst>
            <a:lin ang="5400000" scaled="0"/>
          </a:gradFill>
          <a:ln w="12700" cap="sq">
            <a:noFill/>
            <a:miter/>
          </a:ln>
          <a:effectLst>
            <a:outerShdw blurRad="482600" dist="38100" dir="5400000" algn="t"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10113095" y="1010653"/>
            <a:ext cx="1722144" cy="1722144"/>
          </a:xfrm>
          <a:prstGeom prst="ellipse">
            <a:avLst/>
          </a:prstGeom>
          <a:gradFill>
            <a:gsLst>
              <a:gs pos="0">
                <a:schemeClr val="accent1">
                  <a:lumMod val="60000"/>
                  <a:lumOff val="40000"/>
                </a:schemeClr>
              </a:gs>
              <a:gs pos="100000">
                <a:schemeClr val="accent1"/>
              </a:gs>
            </a:gsLst>
            <a:lin ang="5400000" scaled="0"/>
          </a:gradFill>
          <a:ln w="12700" cap="sq">
            <a:noFill/>
            <a:miter/>
          </a:ln>
          <a:effectLst>
            <a:outerShdw blurRad="482600" dist="38100" dir="5400000" algn="t"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0" y="6477"/>
            <a:ext cx="2851736" cy="789070"/>
          </a:xfrm>
          <a:custGeom>
            <a:avLst/>
            <a:gdLst>
              <a:gd name="connsiteX0" fmla="*/ 0 w 2851736"/>
              <a:gd name="connsiteY0" fmla="*/ 0 h 1020523"/>
              <a:gd name="connsiteX1" fmla="*/ 2851736 w 2851736"/>
              <a:gd name="connsiteY1" fmla="*/ 0 h 1020523"/>
              <a:gd name="connsiteX2" fmla="*/ 2760392 w 2851736"/>
              <a:gd name="connsiteY2" fmla="*/ 425099 h 1020523"/>
              <a:gd name="connsiteX3" fmla="*/ 2016113 w 2851736"/>
              <a:gd name="connsiteY3" fmla="*/ 1020523 h 1020523"/>
              <a:gd name="connsiteX4" fmla="*/ 0 w 2851736"/>
              <a:gd name="connsiteY4" fmla="*/ 1019633 h 1020523"/>
            </a:gdLst>
            <a:ahLst/>
            <a:cxnLst/>
            <a:rect l="l" t="t" r="r" b="b"/>
            <a:pathLst>
              <a:path w="2851736" h="1020523">
                <a:moveTo>
                  <a:pt x="0" y="0"/>
                </a:moveTo>
                <a:lnTo>
                  <a:pt x="2851736" y="0"/>
                </a:lnTo>
                <a:lnTo>
                  <a:pt x="2760392" y="425099"/>
                </a:lnTo>
                <a:cubicBezTo>
                  <a:pt x="2639890" y="963816"/>
                  <a:pt x="2519387" y="992169"/>
                  <a:pt x="2016113" y="1020523"/>
                </a:cubicBezTo>
                <a:lnTo>
                  <a:pt x="0" y="1019633"/>
                </a:lnTo>
                <a:close/>
              </a:path>
            </a:pathLst>
          </a:custGeom>
          <a:gradFill>
            <a:gsLst>
              <a:gs pos="0">
                <a:schemeClr val="accent1">
                  <a:lumMod val="60000"/>
                  <a:lumOff val="40000"/>
                </a:schemeClr>
              </a:gs>
              <a:gs pos="100000">
                <a:schemeClr val="accent1"/>
              </a:gs>
            </a:gsLst>
            <a:lin ang="5400000" scaled="0"/>
          </a:gradFill>
          <a:ln w="12700" cap="sq">
            <a:noFill/>
            <a:miter/>
          </a:ln>
          <a:effectLst>
            <a:outerShdw blurRad="482600" dist="38100" dir="5400000" algn="t"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grpSp>
        <p:nvGrpSpPr>
          <p:cNvPr id="8" name="组合 7"/>
          <p:cNvGrpSpPr/>
          <p:nvPr/>
        </p:nvGrpSpPr>
        <p:grpSpPr>
          <a:xfrm>
            <a:off x="10630268" y="501524"/>
            <a:ext cx="1002357" cy="294023"/>
            <a:chOff x="10630268" y="501524"/>
            <a:chExt cx="1002357" cy="294023"/>
          </a:xfrm>
        </p:grpSpPr>
        <p:sp>
          <p:nvSpPr>
            <p:cNvPr id="9" name="标题 1"/>
            <p:cNvSpPr txBox="1"/>
            <p:nvPr/>
          </p:nvSpPr>
          <p:spPr>
            <a:xfrm flipH="1" flipV="1">
              <a:off x="10630268" y="501524"/>
              <a:ext cx="270848" cy="294023"/>
            </a:xfrm>
            <a:prstGeom prst="chevron">
              <a:avLst>
                <a:gd name="adj" fmla="val 42801"/>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flipH="1" flipV="1">
              <a:off x="10874103" y="501524"/>
              <a:ext cx="270848" cy="294023"/>
            </a:xfrm>
            <a:prstGeom prst="chevron">
              <a:avLst>
                <a:gd name="adj" fmla="val 42801"/>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flipH="1" flipV="1">
              <a:off x="11117940" y="501524"/>
              <a:ext cx="270848" cy="294023"/>
            </a:xfrm>
            <a:prstGeom prst="chevron">
              <a:avLst>
                <a:gd name="adj" fmla="val 42801"/>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flipH="1" flipV="1">
              <a:off x="11361777" y="501524"/>
              <a:ext cx="270848" cy="294023"/>
            </a:xfrm>
            <a:prstGeom prst="chevron">
              <a:avLst>
                <a:gd name="adj" fmla="val 42801"/>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13" name="标题 1"/>
          <p:cNvSpPr txBox="1"/>
          <p:nvPr/>
        </p:nvSpPr>
        <p:spPr>
          <a:xfrm rot="21360000">
            <a:off x="10438205" y="3979328"/>
            <a:ext cx="993643" cy="1000550"/>
          </a:xfrm>
          <a:prstGeom prst="ellipse">
            <a:avLst/>
          </a:prstGeom>
          <a:noFill/>
          <a:ln w="381000" cap="sq">
            <a:gradFill>
              <a:gsLst>
                <a:gs pos="16000">
                  <a:schemeClr val="accent1">
                    <a:lumMod val="5000"/>
                    <a:lumOff val="95000"/>
                    <a:alpha val="0"/>
                  </a:schemeClr>
                </a:gs>
                <a:gs pos="90000">
                  <a:schemeClr val="accent1">
                    <a:lumMod val="60000"/>
                    <a:lumOff val="40000"/>
                  </a:schemeClr>
                </a:gs>
              </a:gsLst>
              <a:lin ang="2700000" scaled="0"/>
            </a:grad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444792" y="1816340"/>
            <a:ext cx="2841950" cy="962629"/>
          </a:xfrm>
          <a:prstGeom prst="roundRect">
            <a:avLst>
              <a:gd name="adj" fmla="val 26669"/>
            </a:avLst>
          </a:prstGeom>
          <a:solidFill>
            <a:schemeClr val="bg1"/>
          </a:solidFill>
          <a:ln w="12700" cap="sq">
            <a:noFill/>
            <a:miter/>
          </a:ln>
          <a:effectLst>
            <a:outerShdw blurRad="444500" dist="203200" dir="2700000" algn="tl" rotWithShape="0">
              <a:schemeClr val="accent1">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2276467" y="929536"/>
            <a:ext cx="1422972" cy="1758352"/>
          </a:xfrm>
          <a:prstGeom prst="rect">
            <a:avLst/>
          </a:prstGeom>
          <a:noFill/>
          <a:ln>
            <a:noFill/>
          </a:ln>
        </p:spPr>
        <p:txBody>
          <a:bodyPr vert="horz" wrap="square" lIns="91440" tIns="45720" rIns="91440" bIns="45720" rtlCol="0" anchor="b"/>
          <a:lstStyle/>
          <a:p>
            <a:pPr algn="l">
              <a:lnSpc>
                <a:spcPct val="110000"/>
              </a:lnSpc>
            </a:pPr>
            <a:r>
              <a:rPr kumimoji="1" lang="en-US" altLang="zh-CN" sz="4400">
                <a:ln w="12700">
                  <a:noFill/>
                </a:ln>
                <a:solidFill>
                  <a:srgbClr val="006AFF">
                    <a:alpha val="100000"/>
                  </a:srgbClr>
                </a:solidFill>
                <a:latin typeface="Source Han Sans CN Normal"/>
                <a:ea typeface="Source Han Sans CN Normal"/>
                <a:cs typeface="Source Han Sans CN Normal"/>
              </a:rPr>
              <a:t>03</a:t>
            </a:r>
            <a:endParaRPr kumimoji="1" lang="zh-CN" altLang="en-US"/>
          </a:p>
        </p:txBody>
      </p:sp>
      <p:sp>
        <p:nvSpPr>
          <p:cNvPr id="16" name="标题 1"/>
          <p:cNvSpPr txBox="1"/>
          <p:nvPr/>
        </p:nvSpPr>
        <p:spPr>
          <a:xfrm rot="16200000">
            <a:off x="866673" y="1443193"/>
            <a:ext cx="934307" cy="1732883"/>
          </a:xfrm>
          <a:prstGeom prst="round2SameRect">
            <a:avLst>
              <a:gd name="adj1" fmla="val 20101"/>
              <a:gd name="adj2" fmla="val 0"/>
            </a:avLst>
          </a:prstGeom>
          <a:gradFill>
            <a:gsLst>
              <a:gs pos="0">
                <a:schemeClr val="accent1">
                  <a:lumMod val="60000"/>
                  <a:lumOff val="40000"/>
                </a:schemeClr>
              </a:gs>
              <a:gs pos="100000">
                <a:schemeClr val="accent1"/>
              </a:gs>
            </a:gsLst>
            <a:lin ang="5400000" scaled="0"/>
          </a:gradFill>
          <a:ln w="12700" cap="sq">
            <a:noFill/>
            <a:miter/>
          </a:ln>
          <a:effectLst>
            <a:outerShdw blurRad="482600" dist="38100" dir="5400000" algn="t"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623930" y="1918447"/>
            <a:ext cx="1422972" cy="769441"/>
          </a:xfrm>
          <a:prstGeom prst="rect">
            <a:avLst/>
          </a:prstGeom>
          <a:noFill/>
          <a:ln cap="sq">
            <a:noFill/>
          </a:ln>
        </p:spPr>
        <p:txBody>
          <a:bodyPr vert="horz" wrap="square" lIns="91440" tIns="45720" rIns="91440" bIns="45720" rtlCol="0" anchor="t"/>
          <a:lstStyle/>
          <a:p>
            <a:pPr algn="l">
              <a:lnSpc>
                <a:spcPct val="110000"/>
              </a:lnSpc>
            </a:pPr>
            <a:r>
              <a:rPr kumimoji="1" lang="en-US" altLang="zh-CN" sz="4400">
                <a:ln w="12700">
                  <a:noFill/>
                </a:ln>
                <a:solidFill>
                  <a:srgbClr val="FFFFFF">
                    <a:alpha val="100000"/>
                  </a:srgbClr>
                </a:solidFill>
                <a:latin typeface="Source Han Sans CN Normal"/>
                <a:ea typeface="Source Han Sans CN Normal"/>
                <a:cs typeface="Source Han Sans CN Normal"/>
              </a:rPr>
              <a:t>Part</a:t>
            </a:r>
            <a:endParaRPr kumimoji="1" lang="zh-CN" altLang="en-US"/>
          </a:p>
        </p:txBody>
      </p:sp>
      <p:pic>
        <p:nvPicPr>
          <p:cNvPr id="18" name="图片 17"/>
          <p:cNvPicPr>
            <a:picLocks noChangeAspect="1"/>
          </p:cNvPicPr>
          <p:nvPr/>
        </p:nvPicPr>
        <p:blipFill>
          <a:blip r:embed="rId2">
            <a:alphaModFix amt="100000"/>
          </a:blip>
          <a:srcRect/>
          <a:stretch>
            <a:fillRect/>
          </a:stretch>
        </p:blipFill>
        <p:spPr>
          <a:xfrm>
            <a:off x="6514448" y="829908"/>
            <a:ext cx="5632760" cy="519818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alpha val="100000"/>
                </a:schemeClr>
              </a:gs>
              <a:gs pos="100000">
                <a:schemeClr val="accent1">
                  <a:lumMod val="20000"/>
                  <a:lumOff val="80000"/>
                </a:schemeClr>
              </a:gs>
            </a:gsLst>
            <a:lin ang="5400000" scaled="0"/>
          </a:gradFill>
          <a:ln w="9525"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741645" y="3349097"/>
            <a:ext cx="10953961" cy="2816588"/>
          </a:xfrm>
          <a:custGeom>
            <a:avLst/>
            <a:gdLst>
              <a:gd name="connsiteX0" fmla="*/ 10519275 w 10519275"/>
              <a:gd name="connsiteY0" fmla="*/ 0 h 2816588"/>
              <a:gd name="connsiteX1" fmla="*/ 10290856 w 10519275"/>
              <a:gd name="connsiteY1" fmla="*/ 748999 h 2816588"/>
              <a:gd name="connsiteX2" fmla="*/ 10124533 w 10519275"/>
              <a:gd name="connsiteY2" fmla="*/ 612509 h 2816588"/>
              <a:gd name="connsiteX3" fmla="*/ 10094264 w 10519275"/>
              <a:gd name="connsiteY3" fmla="*/ 644034 h 2816588"/>
              <a:gd name="connsiteX4" fmla="*/ 9967690 w 10519275"/>
              <a:gd name="connsiteY4" fmla="*/ 760203 h 2816588"/>
              <a:gd name="connsiteX5" fmla="*/ 9801562 w 10519275"/>
              <a:gd name="connsiteY5" fmla="*/ 898499 h 2816588"/>
              <a:gd name="connsiteX6" fmla="*/ 9595879 w 10519275"/>
              <a:gd name="connsiteY6" fmla="*/ 1058923 h 2816588"/>
              <a:gd name="connsiteX7" fmla="*/ 9065851 w 10519275"/>
              <a:gd name="connsiteY7" fmla="*/ 1407430 h 2816588"/>
              <a:gd name="connsiteX8" fmla="*/ 8369695 w 10519275"/>
              <a:gd name="connsiteY8" fmla="*/ 1761469 h 2816588"/>
              <a:gd name="connsiteX9" fmla="*/ 7539055 w 10519275"/>
              <a:gd name="connsiteY9" fmla="*/ 2082317 h 2816588"/>
              <a:gd name="connsiteX10" fmla="*/ 6589751 w 10519275"/>
              <a:gd name="connsiteY10" fmla="*/ 2353378 h 2816588"/>
              <a:gd name="connsiteX11" fmla="*/ 5585071 w 10519275"/>
              <a:gd name="connsiteY11" fmla="*/ 2552525 h 2816588"/>
              <a:gd name="connsiteX12" fmla="*/ 4548748 w 10519275"/>
              <a:gd name="connsiteY12" fmla="*/ 2690822 h 2816588"/>
              <a:gd name="connsiteX13" fmla="*/ 3544068 w 10519275"/>
              <a:gd name="connsiteY13" fmla="*/ 2773799 h 2816588"/>
              <a:gd name="connsiteX14" fmla="*/ 1748301 w 10519275"/>
              <a:gd name="connsiteY14" fmla="*/ 2812522 h 2816588"/>
              <a:gd name="connsiteX15" fmla="*/ 474652 w 10519275"/>
              <a:gd name="connsiteY15" fmla="*/ 2762736 h 2816588"/>
              <a:gd name="connsiteX16" fmla="*/ 0 w 10519275"/>
              <a:gd name="connsiteY16" fmla="*/ 2724013 h 2816588"/>
              <a:gd name="connsiteX17" fmla="*/ 482563 w 10519275"/>
              <a:gd name="connsiteY17" fmla="*/ 2757204 h 2816588"/>
              <a:gd name="connsiteX18" fmla="*/ 1748301 w 10519275"/>
              <a:gd name="connsiteY18" fmla="*/ 2790395 h 2816588"/>
              <a:gd name="connsiteX19" fmla="*/ 3536157 w 10519275"/>
              <a:gd name="connsiteY19" fmla="*/ 2729545 h 2816588"/>
              <a:gd name="connsiteX20" fmla="*/ 4532926 w 10519275"/>
              <a:gd name="connsiteY20" fmla="*/ 2629971 h 2816588"/>
              <a:gd name="connsiteX21" fmla="*/ 5553427 w 10519275"/>
              <a:gd name="connsiteY21" fmla="*/ 2480611 h 2816588"/>
              <a:gd name="connsiteX22" fmla="*/ 6550196 w 10519275"/>
              <a:gd name="connsiteY22" fmla="*/ 2264868 h 2816588"/>
              <a:gd name="connsiteX23" fmla="*/ 7467857 w 10519275"/>
              <a:gd name="connsiteY23" fmla="*/ 1988276 h 2816588"/>
              <a:gd name="connsiteX24" fmla="*/ 8282675 w 10519275"/>
              <a:gd name="connsiteY24" fmla="*/ 1661896 h 2816588"/>
              <a:gd name="connsiteX25" fmla="*/ 8947188 w 10519275"/>
              <a:gd name="connsiteY25" fmla="*/ 1307857 h 2816588"/>
              <a:gd name="connsiteX26" fmla="*/ 9453484 w 10519275"/>
              <a:gd name="connsiteY26" fmla="*/ 959350 h 2816588"/>
              <a:gd name="connsiteX27" fmla="*/ 9643344 w 10519275"/>
              <a:gd name="connsiteY27" fmla="*/ 804458 h 2816588"/>
              <a:gd name="connsiteX28" fmla="*/ 9801562 w 10519275"/>
              <a:gd name="connsiteY28" fmla="*/ 671693 h 2816588"/>
              <a:gd name="connsiteX29" fmla="*/ 9912314 w 10519275"/>
              <a:gd name="connsiteY29" fmla="*/ 555524 h 2816588"/>
              <a:gd name="connsiteX30" fmla="*/ 9961757 w 10519275"/>
              <a:gd name="connsiteY30" fmla="*/ 509195 h 2816588"/>
              <a:gd name="connsiteX31" fmla="*/ 9977332 w 10519275"/>
              <a:gd name="connsiteY31" fmla="*/ 491711 h 2816588"/>
              <a:gd name="connsiteX32" fmla="*/ 9829253 w 10519275"/>
              <a:gd name="connsiteY32" fmla="*/ 370193 h 2816588"/>
            </a:gdLst>
            <a:ahLst/>
            <a:cxnLst/>
            <a:rect l="l" t="t" r="r" b="b"/>
            <a:pathLst>
              <a:path w="10519275" h="2816588">
                <a:moveTo>
                  <a:pt x="10519275" y="0"/>
                </a:moveTo>
                <a:lnTo>
                  <a:pt x="10290856" y="748999"/>
                </a:lnTo>
                <a:lnTo>
                  <a:pt x="10124533" y="612509"/>
                </a:lnTo>
                <a:lnTo>
                  <a:pt x="10094264" y="644034"/>
                </a:lnTo>
                <a:cubicBezTo>
                  <a:pt x="10054709" y="677225"/>
                  <a:pt x="10015155" y="715948"/>
                  <a:pt x="9967690" y="760203"/>
                </a:cubicBezTo>
                <a:cubicBezTo>
                  <a:pt x="9920225" y="798926"/>
                  <a:pt x="9864849" y="848713"/>
                  <a:pt x="9801562" y="898499"/>
                </a:cubicBezTo>
                <a:cubicBezTo>
                  <a:pt x="9738275" y="948286"/>
                  <a:pt x="9674988" y="1003605"/>
                  <a:pt x="9595879" y="1058923"/>
                </a:cubicBezTo>
                <a:cubicBezTo>
                  <a:pt x="9453484" y="1169560"/>
                  <a:pt x="9271534" y="1285729"/>
                  <a:pt x="9065851" y="1407430"/>
                </a:cubicBezTo>
                <a:cubicBezTo>
                  <a:pt x="8860169" y="1523599"/>
                  <a:pt x="8630754" y="1645300"/>
                  <a:pt x="8369695" y="1761469"/>
                </a:cubicBezTo>
                <a:cubicBezTo>
                  <a:pt x="8116547" y="1872106"/>
                  <a:pt x="7831757" y="1982744"/>
                  <a:pt x="7539055" y="2082317"/>
                </a:cubicBezTo>
                <a:cubicBezTo>
                  <a:pt x="7238442" y="2181891"/>
                  <a:pt x="6922007" y="2270400"/>
                  <a:pt x="6589751" y="2353378"/>
                </a:cubicBezTo>
                <a:cubicBezTo>
                  <a:pt x="6265405" y="2430824"/>
                  <a:pt x="5925238" y="2497206"/>
                  <a:pt x="5585071" y="2552525"/>
                </a:cubicBezTo>
                <a:cubicBezTo>
                  <a:pt x="5236993" y="2613375"/>
                  <a:pt x="4896826" y="2657630"/>
                  <a:pt x="4548748" y="2690822"/>
                </a:cubicBezTo>
                <a:cubicBezTo>
                  <a:pt x="4208580" y="2729545"/>
                  <a:pt x="3868413" y="2757204"/>
                  <a:pt x="3544068" y="2773799"/>
                </a:cubicBezTo>
                <a:cubicBezTo>
                  <a:pt x="2887466" y="2812522"/>
                  <a:pt x="2270419" y="2823586"/>
                  <a:pt x="1748301" y="2812522"/>
                </a:cubicBezTo>
                <a:cubicBezTo>
                  <a:pt x="1218273" y="2806991"/>
                  <a:pt x="783176" y="2784863"/>
                  <a:pt x="474652" y="2762736"/>
                </a:cubicBezTo>
                <a:cubicBezTo>
                  <a:pt x="174039" y="2740608"/>
                  <a:pt x="0" y="2724013"/>
                  <a:pt x="0" y="2724013"/>
                </a:cubicBezTo>
                <a:cubicBezTo>
                  <a:pt x="0" y="2724013"/>
                  <a:pt x="174039" y="2740608"/>
                  <a:pt x="482563" y="2757204"/>
                </a:cubicBezTo>
                <a:cubicBezTo>
                  <a:pt x="783176" y="2773799"/>
                  <a:pt x="1218273" y="2790395"/>
                  <a:pt x="1748301" y="2790395"/>
                </a:cubicBezTo>
                <a:cubicBezTo>
                  <a:pt x="2270419" y="2790395"/>
                  <a:pt x="2887466" y="2773799"/>
                  <a:pt x="3536157" y="2729545"/>
                </a:cubicBezTo>
                <a:cubicBezTo>
                  <a:pt x="3860502" y="2701885"/>
                  <a:pt x="4200670" y="2674226"/>
                  <a:pt x="4532926" y="2629971"/>
                </a:cubicBezTo>
                <a:cubicBezTo>
                  <a:pt x="4873093" y="2591248"/>
                  <a:pt x="5221171" y="2541461"/>
                  <a:pt x="5553427" y="2480611"/>
                </a:cubicBezTo>
                <a:cubicBezTo>
                  <a:pt x="5893595" y="2419760"/>
                  <a:pt x="6225851" y="2347846"/>
                  <a:pt x="6550196" y="2264868"/>
                </a:cubicBezTo>
                <a:cubicBezTo>
                  <a:pt x="6866631" y="2181891"/>
                  <a:pt x="7175155" y="2087849"/>
                  <a:pt x="7467857" y="1988276"/>
                </a:cubicBezTo>
                <a:cubicBezTo>
                  <a:pt x="7760559" y="1883170"/>
                  <a:pt x="8029528" y="1772533"/>
                  <a:pt x="8282675" y="1661896"/>
                </a:cubicBezTo>
                <a:cubicBezTo>
                  <a:pt x="8527912" y="1545727"/>
                  <a:pt x="8749417" y="1424026"/>
                  <a:pt x="8947188" y="1307857"/>
                </a:cubicBezTo>
                <a:cubicBezTo>
                  <a:pt x="9144960" y="1186156"/>
                  <a:pt x="9311088" y="1069987"/>
                  <a:pt x="9453484" y="959350"/>
                </a:cubicBezTo>
                <a:cubicBezTo>
                  <a:pt x="9524681" y="909563"/>
                  <a:pt x="9587968" y="854244"/>
                  <a:pt x="9643344" y="804458"/>
                </a:cubicBezTo>
                <a:cubicBezTo>
                  <a:pt x="9698720" y="754671"/>
                  <a:pt x="9754097" y="710416"/>
                  <a:pt x="9801562" y="671693"/>
                </a:cubicBezTo>
                <a:cubicBezTo>
                  <a:pt x="9841116" y="627438"/>
                  <a:pt x="9880670" y="588715"/>
                  <a:pt x="9912314" y="555524"/>
                </a:cubicBezTo>
                <a:cubicBezTo>
                  <a:pt x="9932091" y="538929"/>
                  <a:pt x="9947913" y="523716"/>
                  <a:pt x="9961757" y="509195"/>
                </a:cubicBezTo>
                <a:lnTo>
                  <a:pt x="9977332" y="491711"/>
                </a:lnTo>
                <a:lnTo>
                  <a:pt x="9829253" y="370193"/>
                </a:lnTo>
                <a:close/>
              </a:path>
            </a:pathLst>
          </a:custGeom>
          <a:gradFill>
            <a:gsLst>
              <a:gs pos="0">
                <a:schemeClr val="accent1">
                  <a:lumMod val="60000"/>
                  <a:lumOff val="40000"/>
                  <a:alpha val="100000"/>
                </a:schemeClr>
              </a:gs>
              <a:gs pos="80000">
                <a:schemeClr val="accent1">
                  <a:alpha val="100000"/>
                </a:schemeClr>
              </a:gs>
            </a:gsLst>
            <a:lin ang="2700000" scaled="0"/>
          </a:gradFill>
          <a:ln cap="sq">
            <a:noFill/>
            <a:prstDash val="solid"/>
            <a:miter/>
          </a:ln>
          <a:effectLst>
            <a:outerShdw blurRad="254000" dist="38100" dir="2700000" algn="tl" rotWithShape="0">
              <a:schemeClr val="accent1">
                <a:alpha val="30000"/>
              </a:schemeClr>
            </a:outerShdw>
          </a:effectLst>
        </p:spPr>
        <p:txBody>
          <a:bodyPr vert="horz" wrap="square" lIns="91440" tIns="45720" rIns="91440" bIns="45720" rtlCol="0" anchor="ctr"/>
          <a:lstStyle/>
          <a:p>
            <a:pPr algn="ctr">
              <a:lnSpc>
                <a:spcPct val="100000"/>
              </a:lnSpc>
            </a:pPr>
            <a:endParaRPr kumimoji="1" lang="zh-CN" altLang="en-US"/>
          </a:p>
        </p:txBody>
      </p:sp>
      <p:sp>
        <p:nvSpPr>
          <p:cNvPr id="4" name="标题 1"/>
          <p:cNvSpPr txBox="1"/>
          <p:nvPr/>
        </p:nvSpPr>
        <p:spPr>
          <a:xfrm rot="5400000">
            <a:off x="4365625" y="5302885"/>
            <a:ext cx="1123950" cy="762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5400000">
            <a:off x="1768475" y="5685790"/>
            <a:ext cx="803910" cy="762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2096324" y="6065520"/>
            <a:ext cx="137118" cy="137118"/>
          </a:xfrm>
          <a:prstGeom prst="ellipse">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7" name="标题 1"/>
          <p:cNvSpPr txBox="1"/>
          <p:nvPr/>
        </p:nvSpPr>
        <p:spPr>
          <a:xfrm>
            <a:off x="1230630" y="4292600"/>
            <a:ext cx="1754505" cy="1082040"/>
          </a:xfrm>
          <a:prstGeom prst="rect">
            <a:avLst/>
          </a:prstGeom>
          <a:solidFill>
            <a:schemeClr val="bg1"/>
          </a:solidFill>
          <a:ln w="12700" cap="sq">
            <a:solidFill>
              <a:schemeClr val="accent1"/>
            </a:solidFill>
            <a:miter/>
          </a:ln>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4814503" y="5916295"/>
            <a:ext cx="209348" cy="209344"/>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4076065" y="3654425"/>
            <a:ext cx="1658620" cy="1091565"/>
          </a:xfrm>
          <a:prstGeom prst="rect">
            <a:avLst/>
          </a:prstGeom>
          <a:solidFill>
            <a:schemeClr val="bg1"/>
          </a:solidFill>
          <a:ln w="12700" cap="sq">
            <a:solidFill>
              <a:schemeClr val="accent1"/>
            </a:solidFill>
            <a:miter/>
          </a:ln>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1351915" y="4638675"/>
            <a:ext cx="1590675" cy="649605"/>
          </a:xfrm>
          <a:prstGeom prst="rect">
            <a:avLst/>
          </a:prstGeom>
          <a:noFill/>
          <a:ln cap="sq">
            <a:noFill/>
          </a:ln>
          <a:effectLst/>
        </p:spPr>
        <p:txBody>
          <a:bodyPr vert="horz" wrap="square" lIns="0" tIns="0" rIns="0" bIns="0" rtlCol="0" anchor="t"/>
          <a:lstStyle/>
          <a:p>
            <a:pPr algn="ctr">
              <a:lnSpc>
                <a:spcPct val="150000"/>
              </a:lnSpc>
            </a:pPr>
            <a:r>
              <a:rPr kumimoji="1" lang="zh-CN" altLang="en-US" sz="2000" b="1">
                <a:ln w="12700">
                  <a:noFill/>
                </a:ln>
                <a:solidFill>
                  <a:schemeClr val="accent6">
                    <a:lumMod val="75000"/>
                    <a:alpha val="100000"/>
                  </a:schemeClr>
                </a:solidFill>
                <a:latin typeface="Source Han Sans CN Normal"/>
                <a:ea typeface="Source Han Sans CN Normal"/>
                <a:cs typeface="Source Han Sans CN Normal"/>
              </a:rPr>
              <a:t>知识库</a:t>
            </a:r>
            <a:endParaRPr kumimoji="1" lang="zh-CN" altLang="en-US" sz="2000" b="1">
              <a:ln w="12700">
                <a:noFill/>
              </a:ln>
              <a:solidFill>
                <a:schemeClr val="accent6">
                  <a:lumMod val="75000"/>
                  <a:alpha val="100000"/>
                </a:schemeClr>
              </a:solidFill>
              <a:latin typeface="Source Han Sans CN Normal"/>
              <a:ea typeface="Source Han Sans CN Normal"/>
              <a:cs typeface="Source Han Sans CN Normal"/>
            </a:endParaRPr>
          </a:p>
        </p:txBody>
      </p:sp>
      <p:sp>
        <p:nvSpPr>
          <p:cNvPr id="11" name="标题 1"/>
          <p:cNvSpPr txBox="1"/>
          <p:nvPr/>
        </p:nvSpPr>
        <p:spPr>
          <a:xfrm>
            <a:off x="4199255" y="3787775"/>
            <a:ext cx="1446530" cy="855980"/>
          </a:xfrm>
          <a:prstGeom prst="rect">
            <a:avLst/>
          </a:prstGeom>
          <a:noFill/>
          <a:ln cap="sq">
            <a:noFill/>
          </a:ln>
          <a:effectLst/>
        </p:spPr>
        <p:txBody>
          <a:bodyPr vert="horz" wrap="square" lIns="0" tIns="0" rIns="0" bIns="0" rtlCol="0" anchor="t"/>
          <a:lstStyle/>
          <a:p>
            <a:pPr algn="ctr">
              <a:lnSpc>
                <a:spcPct val="150000"/>
              </a:lnSpc>
            </a:pPr>
            <a:r>
              <a:rPr kumimoji="1" lang="en-US" altLang="zh-CN" sz="2000" b="1">
                <a:ln w="12700">
                  <a:noFill/>
                </a:ln>
                <a:solidFill>
                  <a:schemeClr val="accent6">
                    <a:lumMod val="75000"/>
                    <a:alpha val="100000"/>
                  </a:schemeClr>
                </a:solidFill>
                <a:latin typeface="Source Han Sans CN Normal"/>
                <a:ea typeface="Source Han Sans CN Normal"/>
                <a:cs typeface="Source Han Sans CN Normal"/>
              </a:rPr>
              <a:t>AI</a:t>
            </a:r>
            <a:r>
              <a:rPr kumimoji="1" lang="zh-CN" altLang="en-US" sz="2000" b="1">
                <a:ln w="12700">
                  <a:noFill/>
                </a:ln>
                <a:solidFill>
                  <a:schemeClr val="accent6">
                    <a:lumMod val="75000"/>
                    <a:alpha val="100000"/>
                  </a:schemeClr>
                </a:solidFill>
                <a:latin typeface="Source Han Sans CN Normal"/>
                <a:ea typeface="Source Han Sans CN Normal"/>
                <a:cs typeface="Source Han Sans CN Normal"/>
              </a:rPr>
              <a:t>友好的</a:t>
            </a:r>
            <a:br>
              <a:rPr kumimoji="1" lang="zh-CN" altLang="en-US" sz="2000" b="1">
                <a:ln w="12700">
                  <a:noFill/>
                </a:ln>
                <a:solidFill>
                  <a:schemeClr val="accent6">
                    <a:lumMod val="75000"/>
                    <a:alpha val="100000"/>
                  </a:schemeClr>
                </a:solidFill>
                <a:latin typeface="Source Han Sans CN Normal"/>
                <a:ea typeface="Source Han Sans CN Normal"/>
                <a:cs typeface="Source Han Sans CN Normal"/>
              </a:rPr>
            </a:br>
            <a:r>
              <a:rPr kumimoji="1" lang="zh-CN" altLang="en-US" sz="2000" b="1">
                <a:ln w="12700">
                  <a:noFill/>
                </a:ln>
                <a:solidFill>
                  <a:schemeClr val="accent6">
                    <a:lumMod val="75000"/>
                    <a:alpha val="100000"/>
                  </a:schemeClr>
                </a:solidFill>
                <a:latin typeface="Source Han Sans CN Normal"/>
                <a:ea typeface="Source Han Sans CN Normal"/>
                <a:cs typeface="Source Han Sans CN Normal"/>
              </a:rPr>
              <a:t>信息工具</a:t>
            </a:r>
            <a:endParaRPr kumimoji="1" lang="zh-CN" altLang="en-US" sz="2000" b="1">
              <a:ln w="12700">
                <a:noFill/>
              </a:ln>
              <a:solidFill>
                <a:schemeClr val="accent6">
                  <a:lumMod val="75000"/>
                  <a:alpha val="100000"/>
                </a:schemeClr>
              </a:solidFill>
              <a:latin typeface="Source Han Sans CN Normal"/>
              <a:ea typeface="Source Han Sans CN Normal"/>
              <a:cs typeface="Source Han Sans CN Normal"/>
            </a:endParaRPr>
          </a:p>
        </p:txBody>
      </p:sp>
      <p:sp>
        <p:nvSpPr>
          <p:cNvPr id="12" name="标题 1"/>
          <p:cNvSpPr txBox="1"/>
          <p:nvPr/>
        </p:nvSpPr>
        <p:spPr>
          <a:xfrm rot="5400000" flipV="1">
            <a:off x="6575425" y="4683125"/>
            <a:ext cx="1781810" cy="762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7338661" y="5557146"/>
            <a:ext cx="232618" cy="232616"/>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6600190" y="2705100"/>
            <a:ext cx="1769110" cy="1126490"/>
          </a:xfrm>
          <a:prstGeom prst="rect">
            <a:avLst/>
          </a:prstGeom>
          <a:solidFill>
            <a:schemeClr val="bg1"/>
          </a:solidFill>
          <a:ln w="12700" cap="sq">
            <a:solidFill>
              <a:schemeClr val="accent1"/>
            </a:solidFill>
            <a:miter/>
          </a:ln>
          <a:effectLst/>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6600190" y="2852420"/>
            <a:ext cx="1788795" cy="992505"/>
          </a:xfrm>
          <a:prstGeom prst="rect">
            <a:avLst/>
          </a:prstGeom>
          <a:noFill/>
          <a:ln cap="sq">
            <a:noFill/>
          </a:ln>
          <a:effectLst/>
        </p:spPr>
        <p:txBody>
          <a:bodyPr vert="horz" wrap="square" lIns="0" tIns="0" rIns="0" bIns="0" rtlCol="0" anchor="t"/>
          <a:lstStyle/>
          <a:p>
            <a:pPr algn="ctr">
              <a:lnSpc>
                <a:spcPct val="150000"/>
              </a:lnSpc>
            </a:pPr>
            <a:r>
              <a:rPr kumimoji="1" lang="zh-CN" altLang="en-US" sz="2000" b="1">
                <a:ln w="12700">
                  <a:noFill/>
                </a:ln>
                <a:solidFill>
                  <a:schemeClr val="accent6">
                    <a:lumMod val="75000"/>
                    <a:alpha val="100000"/>
                  </a:schemeClr>
                </a:solidFill>
                <a:latin typeface="Source Han Sans CN Normal"/>
                <a:ea typeface="Source Han Sans CN Normal"/>
                <a:cs typeface="Source Han Sans CN Normal"/>
                <a:sym typeface="+mn-ea"/>
              </a:rPr>
              <a:t>供</a:t>
            </a:r>
            <a:r>
              <a:rPr kumimoji="1" lang="en-US" altLang="zh-CN" sz="2000" b="1">
                <a:ln w="12700">
                  <a:noFill/>
                </a:ln>
                <a:solidFill>
                  <a:schemeClr val="accent6">
                    <a:lumMod val="75000"/>
                    <a:alpha val="100000"/>
                  </a:schemeClr>
                </a:solidFill>
                <a:latin typeface="Source Han Sans CN Normal"/>
                <a:ea typeface="Source Han Sans CN Normal"/>
                <a:cs typeface="Source Han Sans CN Normal"/>
                <a:sym typeface="+mn-ea"/>
              </a:rPr>
              <a:t>AI</a:t>
            </a:r>
            <a:r>
              <a:rPr kumimoji="1" lang="zh-CN" altLang="en-US" sz="2000" b="1">
                <a:ln w="12700">
                  <a:noFill/>
                </a:ln>
                <a:solidFill>
                  <a:schemeClr val="accent6">
                    <a:lumMod val="75000"/>
                    <a:alpha val="100000"/>
                  </a:schemeClr>
                </a:solidFill>
                <a:latin typeface="Source Han Sans CN Normal"/>
                <a:ea typeface="Source Han Sans CN Normal"/>
                <a:cs typeface="Source Han Sans CN Normal"/>
                <a:sym typeface="+mn-ea"/>
              </a:rPr>
              <a:t>进行验证</a:t>
            </a:r>
            <a:br>
              <a:rPr kumimoji="1" lang="zh-CN" altLang="en-US" sz="2000" b="1">
                <a:ln w="12700">
                  <a:noFill/>
                </a:ln>
                <a:solidFill>
                  <a:schemeClr val="accent6">
                    <a:lumMod val="75000"/>
                    <a:alpha val="100000"/>
                  </a:schemeClr>
                </a:solidFill>
                <a:latin typeface="Source Han Sans CN Normal"/>
                <a:ea typeface="Source Han Sans CN Normal"/>
                <a:cs typeface="Source Han Sans CN Normal"/>
                <a:sym typeface="+mn-ea"/>
              </a:rPr>
            </a:br>
            <a:r>
              <a:rPr kumimoji="1" lang="zh-CN" altLang="en-US" sz="2000" b="1">
                <a:ln w="12700">
                  <a:noFill/>
                </a:ln>
                <a:solidFill>
                  <a:schemeClr val="accent6">
                    <a:lumMod val="75000"/>
                    <a:alpha val="100000"/>
                  </a:schemeClr>
                </a:solidFill>
                <a:latin typeface="Source Han Sans CN Normal"/>
                <a:ea typeface="Source Han Sans CN Normal"/>
                <a:cs typeface="Source Han Sans CN Normal"/>
                <a:sym typeface="+mn-ea"/>
              </a:rPr>
              <a:t>的</a:t>
            </a:r>
            <a:r>
              <a:rPr kumimoji="1" lang="zh-CN" altLang="en-US" sz="2000" b="1">
                <a:ln w="12700">
                  <a:noFill/>
                </a:ln>
                <a:solidFill>
                  <a:schemeClr val="accent6">
                    <a:lumMod val="75000"/>
                    <a:alpha val="100000"/>
                  </a:schemeClr>
                </a:solidFill>
                <a:latin typeface="Source Han Sans CN Normal"/>
                <a:ea typeface="Source Han Sans CN Normal"/>
                <a:cs typeface="Source Han Sans CN Normal"/>
                <a:sym typeface="+mn-ea"/>
              </a:rPr>
              <a:t>测试环境</a:t>
            </a:r>
            <a:endParaRPr kumimoji="1" lang="zh-CN" altLang="en-US" sz="2000" b="1">
              <a:ln w="12700">
                <a:noFill/>
              </a:ln>
              <a:solidFill>
                <a:schemeClr val="accent6">
                  <a:lumMod val="75000"/>
                  <a:alpha val="100000"/>
                </a:schemeClr>
              </a:solidFill>
              <a:latin typeface="Source Han Sans CN Normal"/>
              <a:ea typeface="Source Han Sans CN Normal"/>
              <a:cs typeface="Source Han Sans CN Normal"/>
              <a:sym typeface="+mn-ea"/>
            </a:endParaRPr>
          </a:p>
        </p:txBody>
      </p:sp>
      <p:sp>
        <p:nvSpPr>
          <p:cNvPr id="16" name="标题 1"/>
          <p:cNvSpPr txBox="1"/>
          <p:nvPr/>
        </p:nvSpPr>
        <p:spPr>
          <a:xfrm>
            <a:off x="1158984" y="398382"/>
            <a:ext cx="9989075" cy="432000"/>
          </a:xfrm>
          <a:prstGeom prst="rect">
            <a:avLst/>
          </a:prstGeom>
          <a:noFill/>
          <a:ln>
            <a:noFill/>
          </a:ln>
        </p:spPr>
        <p:txBody>
          <a:bodyPr vert="horz" wrap="square" lIns="0" tIns="0" rIns="0" bIns="0" rtlCol="0" anchor="ctr"/>
          <a:lstStyle/>
          <a:p>
            <a:pPr algn="l">
              <a:lnSpc>
                <a:spcPct val="120000"/>
              </a:lnSpc>
            </a:pPr>
            <a:r>
              <a:rPr kumimoji="1" lang="en-US" altLang="zh-CN" sz="2800">
                <a:ln w="12700">
                  <a:noFill/>
                </a:ln>
                <a:solidFill>
                  <a:schemeClr val="accent6">
                    <a:lumMod val="75000"/>
                    <a:alpha val="100000"/>
                  </a:schemeClr>
                </a:solidFill>
                <a:latin typeface="Source Han Sans CN Bold Bold"/>
                <a:ea typeface="Source Han Sans CN Bold Bold"/>
                <a:cs typeface="Source Han Sans CN Bold Bold"/>
              </a:rPr>
              <a:t>举措</a:t>
            </a:r>
            <a:endParaRPr kumimoji="1" lang="en-US" altLang="zh-CN" sz="2800">
              <a:ln w="12700">
                <a:noFill/>
              </a:ln>
              <a:solidFill>
                <a:schemeClr val="accent6">
                  <a:lumMod val="75000"/>
                  <a:alpha val="100000"/>
                </a:schemeClr>
              </a:solidFill>
              <a:latin typeface="Source Han Sans CN Bold Bold"/>
              <a:ea typeface="Source Han Sans CN Bold Bold"/>
              <a:cs typeface="Source Han Sans CN Bold Bold"/>
            </a:endParaRPr>
          </a:p>
        </p:txBody>
      </p:sp>
      <p:sp>
        <p:nvSpPr>
          <p:cNvPr id="17" name="标题 1"/>
          <p:cNvSpPr txBox="1"/>
          <p:nvPr/>
        </p:nvSpPr>
        <p:spPr>
          <a:xfrm>
            <a:off x="392580" y="457288"/>
            <a:ext cx="356720" cy="356720"/>
          </a:xfrm>
          <a:prstGeom prst="ellipse">
            <a:avLst/>
          </a:prstGeom>
          <a:no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574960" y="455648"/>
            <a:ext cx="360000" cy="36000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5400000" flipV="1">
            <a:off x="8755380" y="3596005"/>
            <a:ext cx="2185035" cy="76200"/>
          </a:xfrm>
          <a:prstGeom prst="rect">
            <a:avLst/>
          </a:prstGeom>
          <a:solidFill>
            <a:schemeClr val="accent1"/>
          </a:solidFill>
          <a:ln w="12700" cap="sq">
            <a:noFill/>
            <a:miter/>
          </a:ln>
        </p:spPr>
        <p:txBody>
          <a:bodyPr vert="horz" wrap="square" lIns="91440" tIns="45720" rIns="91440" bIns="45720" rtlCol="0" anchor="ctr"/>
          <a:p>
            <a:pPr algn="ctr">
              <a:lnSpc>
                <a:spcPct val="110000"/>
              </a:lnSpc>
            </a:pPr>
            <a:endParaRPr kumimoji="1" lang="zh-CN" altLang="en-US"/>
          </a:p>
        </p:txBody>
      </p:sp>
      <p:sp>
        <p:nvSpPr>
          <p:cNvPr id="20" name="标题 1"/>
          <p:cNvSpPr txBox="1"/>
          <p:nvPr/>
        </p:nvSpPr>
        <p:spPr>
          <a:xfrm>
            <a:off x="9737725" y="4674235"/>
            <a:ext cx="278130" cy="283845"/>
          </a:xfrm>
          <a:prstGeom prst="ellipse">
            <a:avLst/>
          </a:prstGeom>
          <a:solidFill>
            <a:schemeClr val="accent1"/>
          </a:solidFill>
          <a:ln w="12700" cap="sq">
            <a:noFill/>
            <a:miter/>
          </a:ln>
        </p:spPr>
        <p:txBody>
          <a:bodyPr vert="horz" wrap="square" lIns="91440" tIns="45720" rIns="91440" bIns="45720" rtlCol="0" anchor="ctr"/>
          <a:p>
            <a:pPr algn="ctr">
              <a:lnSpc>
                <a:spcPct val="110000"/>
              </a:lnSpc>
            </a:pPr>
            <a:endParaRPr kumimoji="1" lang="zh-CN" altLang="en-US"/>
          </a:p>
        </p:txBody>
      </p:sp>
      <p:sp>
        <p:nvSpPr>
          <p:cNvPr id="21" name="标题 1"/>
          <p:cNvSpPr txBox="1"/>
          <p:nvPr/>
        </p:nvSpPr>
        <p:spPr>
          <a:xfrm>
            <a:off x="8975725" y="1420495"/>
            <a:ext cx="1769110" cy="1115060"/>
          </a:xfrm>
          <a:prstGeom prst="rect">
            <a:avLst/>
          </a:prstGeom>
          <a:solidFill>
            <a:schemeClr val="bg1"/>
          </a:solidFill>
          <a:ln w="12700" cap="sq">
            <a:solidFill>
              <a:schemeClr val="accent1"/>
            </a:solidFill>
            <a:miter/>
          </a:ln>
          <a:effectLst/>
        </p:spPr>
        <p:txBody>
          <a:bodyPr vert="horz" wrap="square" lIns="91440" tIns="45720" rIns="91440" bIns="45720" rtlCol="0" anchor="ctr"/>
          <a:p>
            <a:pPr algn="ctr">
              <a:lnSpc>
                <a:spcPct val="110000"/>
              </a:lnSpc>
            </a:pPr>
            <a:r>
              <a:rPr kumimoji="1" lang="en-US" altLang="zh-CN" sz="2000" b="1">
                <a:solidFill>
                  <a:schemeClr val="accent6">
                    <a:lumMod val="75000"/>
                  </a:schemeClr>
                </a:solidFill>
              </a:rPr>
              <a:t>AI</a:t>
            </a:r>
            <a:r>
              <a:rPr kumimoji="1" lang="zh-CN" altLang="en-US" sz="2000" b="1">
                <a:solidFill>
                  <a:schemeClr val="accent6">
                    <a:lumMod val="75000"/>
                  </a:schemeClr>
                </a:solidFill>
              </a:rPr>
              <a:t>助理</a:t>
            </a:r>
            <a:endParaRPr kumimoji="1" lang="zh-CN" altLang="en-US" sz="2000" b="1">
              <a:solidFill>
                <a:schemeClr val="accent6">
                  <a:lumMod val="75000"/>
                </a:schemeClr>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3970" y="-26670"/>
            <a:ext cx="12192000" cy="6858000"/>
          </a:xfrm>
          <a:prstGeom prst="rect">
            <a:avLst/>
          </a:prstGeom>
          <a:gradFill>
            <a:gsLst>
              <a:gs pos="0">
                <a:schemeClr val="bg1">
                  <a:alpha val="100000"/>
                </a:schemeClr>
              </a:gs>
              <a:gs pos="100000">
                <a:schemeClr val="accent1">
                  <a:lumMod val="20000"/>
                  <a:lumOff val="80000"/>
                </a:schemeClr>
              </a:gs>
            </a:gsLst>
            <a:lin ang="5400000" scaled="0"/>
          </a:gradFill>
          <a:ln w="9525"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60400" y="1541780"/>
            <a:ext cx="5162550" cy="1087120"/>
          </a:xfrm>
          <a:prstGeom prst="roundRect">
            <a:avLst>
              <a:gd name="adj" fmla="val 50000"/>
            </a:avLst>
          </a:prstGeom>
          <a:solidFill>
            <a:schemeClr val="bg1"/>
          </a:solidFill>
          <a:ln w="3175" cap="sq">
            <a:gradFill>
              <a:gsLst>
                <a:gs pos="0">
                  <a:schemeClr val="accent1">
                    <a:alpha val="0"/>
                  </a:schemeClr>
                </a:gs>
                <a:gs pos="100000">
                  <a:schemeClr val="accent1">
                    <a:alpha val="45000"/>
                  </a:schemeClr>
                </a:gs>
              </a:gsLst>
              <a:lin ang="13500000" scaled="0"/>
            </a:gradFill>
            <a:miter/>
          </a:ln>
          <a:effectLst>
            <a:outerShdw blurRad="152400" dist="38100" dir="2700000" algn="tl" rotWithShape="0">
              <a:schemeClr val="accent1">
                <a:lumMod val="50000"/>
                <a:alpha val="19000"/>
              </a:scheme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778442" y="1635147"/>
            <a:ext cx="937195" cy="937195"/>
          </a:xfrm>
          <a:prstGeom prst="ellipse">
            <a:avLst/>
          </a:prstGeom>
          <a:solidFill>
            <a:schemeClr val="accent1">
              <a:alpha val="13000"/>
            </a:schemeClr>
          </a:solidFill>
          <a:ln w="12700" cap="sq">
            <a:solidFill>
              <a:schemeClr val="bg1"/>
            </a:solidFill>
            <a:miter/>
          </a:ln>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899849" y="1756555"/>
            <a:ext cx="694381" cy="694381"/>
          </a:xfrm>
          <a:prstGeom prst="ellipse">
            <a:avLst/>
          </a:prstGeom>
          <a:gradFill>
            <a:gsLst>
              <a:gs pos="28000">
                <a:schemeClr val="accent2">
                  <a:lumMod val="40000"/>
                  <a:lumOff val="60000"/>
                </a:schemeClr>
              </a:gs>
              <a:gs pos="78000">
                <a:schemeClr val="accent2">
                  <a:lumMod val="60000"/>
                  <a:lumOff val="40000"/>
                </a:schemeClr>
              </a:gs>
            </a:gsLst>
            <a:path path="circle">
              <a:fillToRect r="100000" b="100000"/>
            </a:path>
            <a:tileRect l="-100000" t="-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899849" y="1756555"/>
            <a:ext cx="694381" cy="694381"/>
          </a:xfrm>
          <a:prstGeom prst="ellipse">
            <a:avLst/>
          </a:prstGeom>
          <a:gradFill>
            <a:gsLst>
              <a:gs pos="57000">
                <a:schemeClr val="accent2">
                  <a:lumMod val="75000"/>
                  <a:alpha val="0"/>
                </a:schemeClr>
              </a:gs>
              <a:gs pos="100000">
                <a:schemeClr val="accent2">
                  <a:lumMod val="75000"/>
                  <a:alpha val="49000"/>
                </a:schemeClr>
              </a:gs>
            </a:gsLst>
            <a:path path="circle">
              <a:fillToRect t="100000" r="100000"/>
            </a:path>
            <a:tileRect l="-100000" b="-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899849" y="1756555"/>
            <a:ext cx="694381" cy="694381"/>
          </a:xfrm>
          <a:prstGeom prst="ellipse">
            <a:avLst/>
          </a:prstGeom>
          <a:gradFill>
            <a:gsLst>
              <a:gs pos="57000">
                <a:schemeClr val="accent2">
                  <a:lumMod val="75000"/>
                  <a:alpha val="0"/>
                </a:schemeClr>
              </a:gs>
              <a:gs pos="100000">
                <a:schemeClr val="accent2">
                  <a:lumMod val="75000"/>
                  <a:alpha val="49000"/>
                </a:schemeClr>
              </a:gs>
            </a:gsLst>
            <a:path path="circle">
              <a:fillToRect r="100000" b="100000"/>
            </a:path>
            <a:tileRect l="-100000" t="-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899849" y="1756555"/>
            <a:ext cx="694381" cy="694381"/>
          </a:xfrm>
          <a:prstGeom prst="ellipse">
            <a:avLst/>
          </a:prstGeom>
          <a:gradFill>
            <a:gsLst>
              <a:gs pos="71000">
                <a:schemeClr val="accent2">
                  <a:lumMod val="20000"/>
                  <a:lumOff val="80000"/>
                  <a:alpha val="0"/>
                </a:schemeClr>
              </a:gs>
              <a:gs pos="86000">
                <a:schemeClr val="accent2">
                  <a:lumMod val="20000"/>
                  <a:lumOff val="80000"/>
                </a:schemeClr>
              </a:gs>
            </a:gsLst>
            <a:path path="circle">
              <a:fillToRect r="100000" b="100000"/>
            </a:path>
            <a:tileRect l="-100000" t="-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899849" y="1756555"/>
            <a:ext cx="694381" cy="694381"/>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1783080" y="1772285"/>
            <a:ext cx="2618740" cy="558800"/>
          </a:xfrm>
          <a:prstGeom prst="rect">
            <a:avLst/>
          </a:prstGeom>
          <a:noFill/>
          <a:ln>
            <a:noFill/>
          </a:ln>
        </p:spPr>
        <p:txBody>
          <a:bodyPr vert="horz" wrap="square" lIns="0" tIns="0" rIns="0" bIns="0" rtlCol="0" anchor="ctr"/>
          <a:lstStyle/>
          <a:p>
            <a:pPr algn="l">
              <a:lnSpc>
                <a:spcPct val="150000"/>
              </a:lnSpc>
            </a:pP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搜索友好</a:t>
            </a: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的知识库</a:t>
            </a:r>
            <a:endParaRPr kumimoji="1" lang="zh-CN" altLang="en-US">
              <a:ln w="12700">
                <a:noFill/>
              </a:ln>
              <a:solidFill>
                <a:schemeClr val="accent6">
                  <a:lumMod val="75000"/>
                  <a:alpha val="100000"/>
                </a:schemeClr>
              </a:solidFill>
              <a:latin typeface="Source Han Sans CN Normal"/>
              <a:ea typeface="Source Han Sans CN Normal"/>
              <a:cs typeface="Source Han Sans CN Normal"/>
            </a:endParaRPr>
          </a:p>
        </p:txBody>
      </p:sp>
      <p:sp>
        <p:nvSpPr>
          <p:cNvPr id="11" name="标题 1"/>
          <p:cNvSpPr txBox="1"/>
          <p:nvPr/>
        </p:nvSpPr>
        <p:spPr>
          <a:xfrm>
            <a:off x="899849" y="1756555"/>
            <a:ext cx="694381" cy="694381"/>
          </a:xfrm>
          <a:prstGeom prst="rect">
            <a:avLst/>
          </a:prstGeom>
          <a:noFill/>
          <a:ln>
            <a:noFill/>
          </a:ln>
        </p:spPr>
        <p:txBody>
          <a:bodyPr vert="horz" wrap="square" lIns="0" tIns="0" rIns="0" bIns="0" rtlCol="0" anchor="ctr"/>
          <a:lstStyle/>
          <a:p>
            <a:pPr algn="ctr">
              <a:lnSpc>
                <a:spcPct val="110000"/>
              </a:lnSpc>
            </a:pPr>
            <a:r>
              <a:rPr kumimoji="1" lang="en-US" altLang="zh-CN" sz="28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01</a:t>
            </a:r>
            <a:endParaRPr kumimoji="1" lang="zh-CN" altLang="en-US"/>
          </a:p>
        </p:txBody>
      </p:sp>
      <p:sp>
        <p:nvSpPr>
          <p:cNvPr id="21" name="标题 1"/>
          <p:cNvSpPr txBox="1"/>
          <p:nvPr/>
        </p:nvSpPr>
        <p:spPr>
          <a:xfrm>
            <a:off x="660400" y="3570605"/>
            <a:ext cx="5194300" cy="1154430"/>
          </a:xfrm>
          <a:prstGeom prst="roundRect">
            <a:avLst>
              <a:gd name="adj" fmla="val 50000"/>
            </a:avLst>
          </a:prstGeom>
          <a:solidFill>
            <a:schemeClr val="bg1"/>
          </a:solidFill>
          <a:ln w="3175" cap="sq">
            <a:gradFill>
              <a:gsLst>
                <a:gs pos="0">
                  <a:schemeClr val="accent1">
                    <a:alpha val="0"/>
                  </a:schemeClr>
                </a:gs>
                <a:gs pos="100000">
                  <a:schemeClr val="accent1">
                    <a:alpha val="45000"/>
                  </a:schemeClr>
                </a:gs>
              </a:gsLst>
              <a:lin ang="13500000" scaled="0"/>
            </a:gradFill>
            <a:miter/>
          </a:ln>
          <a:effectLst>
            <a:outerShdw blurRad="152400" dist="38100" dir="2700000" algn="tl" rotWithShape="0">
              <a:schemeClr val="accent1">
                <a:lumMod val="50000"/>
                <a:alpha val="19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778443" y="3676347"/>
            <a:ext cx="937195" cy="937195"/>
          </a:xfrm>
          <a:prstGeom prst="ellipse">
            <a:avLst/>
          </a:prstGeom>
          <a:solidFill>
            <a:schemeClr val="accent1">
              <a:alpha val="13000"/>
            </a:schemeClr>
          </a:solidFill>
          <a:ln w="12700" cap="sq">
            <a:solidFill>
              <a:schemeClr val="bg1"/>
            </a:solidFill>
            <a:miter/>
          </a:ln>
          <a:effectLst/>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899850" y="3797755"/>
            <a:ext cx="694381" cy="694381"/>
          </a:xfrm>
          <a:prstGeom prst="ellipse">
            <a:avLst/>
          </a:prstGeom>
          <a:gradFill>
            <a:gsLst>
              <a:gs pos="28000">
                <a:schemeClr val="accent2">
                  <a:lumMod val="40000"/>
                  <a:lumOff val="60000"/>
                </a:schemeClr>
              </a:gs>
              <a:gs pos="78000">
                <a:schemeClr val="accent2">
                  <a:lumMod val="60000"/>
                  <a:lumOff val="40000"/>
                </a:schemeClr>
              </a:gs>
            </a:gsLst>
            <a:path path="circle">
              <a:fillToRect r="100000" b="100000"/>
            </a:path>
            <a:tileRect l="-100000" t="-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a:off x="899850" y="3797755"/>
            <a:ext cx="694381" cy="694381"/>
          </a:xfrm>
          <a:prstGeom prst="ellipse">
            <a:avLst/>
          </a:prstGeom>
          <a:gradFill>
            <a:gsLst>
              <a:gs pos="57000">
                <a:schemeClr val="accent2">
                  <a:lumMod val="75000"/>
                  <a:alpha val="0"/>
                </a:schemeClr>
              </a:gs>
              <a:gs pos="100000">
                <a:schemeClr val="accent2">
                  <a:lumMod val="75000"/>
                  <a:alpha val="49000"/>
                </a:schemeClr>
              </a:gs>
            </a:gsLst>
            <a:path path="circle">
              <a:fillToRect t="100000" r="100000"/>
            </a:path>
            <a:tileRect l="-100000" b="-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899850" y="3797755"/>
            <a:ext cx="694381" cy="694381"/>
          </a:xfrm>
          <a:prstGeom prst="ellipse">
            <a:avLst/>
          </a:prstGeom>
          <a:gradFill>
            <a:gsLst>
              <a:gs pos="57000">
                <a:schemeClr val="accent2">
                  <a:lumMod val="75000"/>
                  <a:alpha val="0"/>
                </a:schemeClr>
              </a:gs>
              <a:gs pos="100000">
                <a:schemeClr val="accent2">
                  <a:lumMod val="75000"/>
                  <a:alpha val="49000"/>
                </a:schemeClr>
              </a:gs>
            </a:gsLst>
            <a:path path="circle">
              <a:fillToRect r="100000" b="100000"/>
            </a:path>
            <a:tileRect l="-100000" t="-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899850" y="3797755"/>
            <a:ext cx="694381" cy="694381"/>
          </a:xfrm>
          <a:prstGeom prst="ellipse">
            <a:avLst/>
          </a:prstGeom>
          <a:gradFill>
            <a:gsLst>
              <a:gs pos="71000">
                <a:schemeClr val="accent2">
                  <a:lumMod val="20000"/>
                  <a:lumOff val="80000"/>
                  <a:alpha val="0"/>
                </a:schemeClr>
              </a:gs>
              <a:gs pos="86000">
                <a:schemeClr val="accent2">
                  <a:lumMod val="20000"/>
                  <a:lumOff val="80000"/>
                </a:schemeClr>
              </a:gs>
            </a:gsLst>
            <a:path path="circle">
              <a:fillToRect r="100000" b="100000"/>
            </a:path>
            <a:tileRect l="-100000" t="-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899850" y="3797755"/>
            <a:ext cx="694381" cy="694381"/>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1783080" y="3827780"/>
            <a:ext cx="2811145" cy="495935"/>
          </a:xfrm>
          <a:prstGeom prst="rect">
            <a:avLst/>
          </a:prstGeom>
          <a:noFill/>
          <a:ln>
            <a:noFill/>
          </a:ln>
        </p:spPr>
        <p:txBody>
          <a:bodyPr vert="horz" wrap="square" lIns="0" tIns="0" rIns="0" bIns="0" rtlCol="0" anchor="ctr"/>
          <a:lstStyle/>
          <a:p>
            <a:pPr algn="l">
              <a:lnSpc>
                <a:spcPct val="150000"/>
              </a:lnSpc>
            </a:pP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使用</a:t>
            </a:r>
            <a:r>
              <a:rPr kumimoji="1" lang="en-US" altLang="zh-CN" sz="2000">
                <a:ln w="12700">
                  <a:noFill/>
                </a:ln>
                <a:solidFill>
                  <a:schemeClr val="accent6">
                    <a:lumMod val="75000"/>
                    <a:alpha val="100000"/>
                  </a:schemeClr>
                </a:solidFill>
                <a:latin typeface="Source Han Sans CN Normal"/>
                <a:ea typeface="Source Han Sans CN Normal"/>
                <a:cs typeface="Source Han Sans CN Normal"/>
              </a:rPr>
              <a:t>AI</a:t>
            </a: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友好的文档</a:t>
            </a: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格式</a:t>
            </a:r>
            <a:endParaRPr kumimoji="1" lang="zh-CN" altLang="en-US" sz="2000">
              <a:ln w="12700">
                <a:noFill/>
              </a:ln>
              <a:solidFill>
                <a:schemeClr val="accent6">
                  <a:lumMod val="75000"/>
                  <a:alpha val="100000"/>
                </a:schemeClr>
              </a:solidFill>
              <a:latin typeface="Source Han Sans CN Normal"/>
              <a:ea typeface="Source Han Sans CN Normal"/>
              <a:cs typeface="Source Han Sans CN Normal"/>
            </a:endParaRPr>
          </a:p>
        </p:txBody>
      </p:sp>
      <p:sp>
        <p:nvSpPr>
          <p:cNvPr id="29" name="标题 1"/>
          <p:cNvSpPr txBox="1"/>
          <p:nvPr/>
        </p:nvSpPr>
        <p:spPr>
          <a:xfrm>
            <a:off x="899850" y="3797755"/>
            <a:ext cx="694381" cy="694381"/>
          </a:xfrm>
          <a:prstGeom prst="rect">
            <a:avLst/>
          </a:prstGeom>
          <a:noFill/>
          <a:ln>
            <a:noFill/>
          </a:ln>
        </p:spPr>
        <p:txBody>
          <a:bodyPr vert="horz" wrap="square" lIns="0" tIns="0" rIns="0" bIns="0" rtlCol="0" anchor="ctr"/>
          <a:lstStyle/>
          <a:p>
            <a:pPr algn="ctr">
              <a:lnSpc>
                <a:spcPct val="110000"/>
              </a:lnSpc>
            </a:pPr>
            <a:r>
              <a:rPr kumimoji="1" lang="en-US" altLang="zh-CN" sz="28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02</a:t>
            </a:r>
            <a:endParaRPr kumimoji="1" lang="zh-CN" altLang="en-US"/>
          </a:p>
        </p:txBody>
      </p:sp>
      <p:sp>
        <p:nvSpPr>
          <p:cNvPr id="30" name="标题 1"/>
          <p:cNvSpPr txBox="1"/>
          <p:nvPr/>
        </p:nvSpPr>
        <p:spPr>
          <a:xfrm>
            <a:off x="6702138" y="1314450"/>
            <a:ext cx="4711420" cy="4249881"/>
          </a:xfrm>
          <a:prstGeom prst="roundRect">
            <a:avLst>
              <a:gd name="adj" fmla="val 16295"/>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1" name="图片 30"/>
          <p:cNvPicPr>
            <a:picLocks noChangeAspect="1"/>
          </p:cNvPicPr>
          <p:nvPr/>
        </p:nvPicPr>
        <p:blipFill>
          <a:blip r:embed="rId1">
            <a:alphaModFix amt="100000"/>
          </a:blip>
          <a:srcRect l="18872" r="18872"/>
          <a:stretch>
            <a:fillRect/>
          </a:stretch>
        </p:blipFill>
        <p:spPr>
          <a:xfrm>
            <a:off x="6776535" y="1375288"/>
            <a:ext cx="4562626" cy="4107422"/>
          </a:xfrm>
          <a:custGeom>
            <a:avLst/>
            <a:gdLst>
              <a:gd name="connsiteX0" fmla="*/ 774255 w 5118100"/>
              <a:gd name="connsiteY0" fmla="*/ 0 h 4645440"/>
              <a:gd name="connsiteX1" fmla="*/ 4343845 w 5118100"/>
              <a:gd name="connsiteY1" fmla="*/ 0 h 4645440"/>
              <a:gd name="connsiteX2" fmla="*/ 5118100 w 5118100"/>
              <a:gd name="connsiteY2" fmla="*/ 774255 h 4645440"/>
              <a:gd name="connsiteX3" fmla="*/ 5118100 w 5118100"/>
              <a:gd name="connsiteY3" fmla="*/ 3871185 h 4645440"/>
              <a:gd name="connsiteX4" fmla="*/ 4343845 w 5118100"/>
              <a:gd name="connsiteY4" fmla="*/ 4645440 h 4645440"/>
              <a:gd name="connsiteX5" fmla="*/ 774255 w 5118100"/>
              <a:gd name="connsiteY5" fmla="*/ 4645440 h 4645440"/>
              <a:gd name="connsiteX6" fmla="*/ 0 w 5118100"/>
              <a:gd name="connsiteY6" fmla="*/ 3871185 h 4645440"/>
              <a:gd name="connsiteX7" fmla="*/ 0 w 5118100"/>
              <a:gd name="connsiteY7" fmla="*/ 774255 h 4645440"/>
              <a:gd name="connsiteX8" fmla="*/ 774255 w 5118100"/>
              <a:gd name="connsiteY8" fmla="*/ 0 h 4645440"/>
            </a:gdLst>
            <a:ahLst/>
            <a:cxnLst/>
            <a:rect l="l" t="t" r="r" b="b"/>
            <a:pathLst>
              <a:path w="5118100" h="4645440">
                <a:moveTo>
                  <a:pt x="774255" y="0"/>
                </a:moveTo>
                <a:lnTo>
                  <a:pt x="4343845" y="0"/>
                </a:lnTo>
                <a:cubicBezTo>
                  <a:pt x="4771454" y="0"/>
                  <a:pt x="5118100" y="346646"/>
                  <a:pt x="5118100" y="774255"/>
                </a:cubicBezTo>
                <a:lnTo>
                  <a:pt x="5118100" y="3871185"/>
                </a:lnTo>
                <a:cubicBezTo>
                  <a:pt x="5118100" y="4298794"/>
                  <a:pt x="4771454" y="4645440"/>
                  <a:pt x="4343845" y="4645440"/>
                </a:cubicBezTo>
                <a:lnTo>
                  <a:pt x="774255" y="4645440"/>
                </a:lnTo>
                <a:cubicBezTo>
                  <a:pt x="346646" y="4645440"/>
                  <a:pt x="0" y="4298794"/>
                  <a:pt x="0" y="3871185"/>
                </a:cubicBezTo>
                <a:lnTo>
                  <a:pt x="0" y="774255"/>
                </a:lnTo>
                <a:cubicBezTo>
                  <a:pt x="0" y="346646"/>
                  <a:pt x="346646" y="0"/>
                  <a:pt x="774255" y="0"/>
                </a:cubicBezTo>
                <a:close/>
              </a:path>
            </a:pathLst>
          </a:custGeom>
          <a:noFill/>
          <a:ln>
            <a:noFill/>
          </a:ln>
        </p:spPr>
      </p:pic>
      <p:sp>
        <p:nvSpPr>
          <p:cNvPr id="32" name="标题 1"/>
          <p:cNvSpPr txBox="1"/>
          <p:nvPr/>
        </p:nvSpPr>
        <p:spPr>
          <a:xfrm>
            <a:off x="1158984" y="398382"/>
            <a:ext cx="9989075" cy="432000"/>
          </a:xfrm>
          <a:prstGeom prst="rect">
            <a:avLst/>
          </a:prstGeom>
          <a:noFill/>
          <a:ln>
            <a:noFill/>
          </a:ln>
        </p:spPr>
        <p:txBody>
          <a:bodyPr vert="horz" wrap="square" lIns="0" tIns="0" rIns="0" bIns="0" rtlCol="0" anchor="ctr"/>
          <a:lstStyle/>
          <a:p>
            <a:pPr algn="l">
              <a:lnSpc>
                <a:spcPct val="120000"/>
              </a:lnSpc>
            </a:pPr>
            <a:r>
              <a:rPr kumimoji="1" lang="en-US" altLang="zh-CN" sz="2800">
                <a:ln w="12700">
                  <a:noFill/>
                </a:ln>
                <a:solidFill>
                  <a:schemeClr val="accent6">
                    <a:lumMod val="75000"/>
                    <a:alpha val="100000"/>
                  </a:schemeClr>
                </a:solidFill>
                <a:latin typeface="Source Han Sans CN Bold Bold"/>
                <a:ea typeface="Source Han Sans CN Bold Bold"/>
                <a:cs typeface="Source Han Sans CN Bold Bold"/>
              </a:rPr>
              <a:t>举措1 – </a:t>
            </a:r>
            <a:r>
              <a:rPr kumimoji="1" lang="zh-CN" altLang="en-US" sz="2800">
                <a:ln w="12700">
                  <a:noFill/>
                </a:ln>
                <a:solidFill>
                  <a:schemeClr val="accent6">
                    <a:lumMod val="75000"/>
                    <a:alpha val="100000"/>
                  </a:schemeClr>
                </a:solidFill>
                <a:latin typeface="Source Han Sans CN Bold Bold"/>
                <a:ea typeface="Source Han Sans CN Bold Bold"/>
                <a:cs typeface="Source Han Sans CN Bold Bold"/>
              </a:rPr>
              <a:t>知识库</a:t>
            </a:r>
            <a:r>
              <a:rPr kumimoji="1" lang="zh-CN" altLang="en-US" sz="2800">
                <a:ln w="12700">
                  <a:noFill/>
                </a:ln>
                <a:solidFill>
                  <a:schemeClr val="accent6">
                    <a:lumMod val="75000"/>
                    <a:alpha val="100000"/>
                  </a:schemeClr>
                </a:solidFill>
                <a:latin typeface="Source Han Sans CN Bold Bold"/>
                <a:ea typeface="Source Han Sans CN Bold Bold"/>
                <a:cs typeface="Source Han Sans CN Bold Bold"/>
              </a:rPr>
              <a:t>和信息存档</a:t>
            </a:r>
            <a:endParaRPr kumimoji="1" lang="zh-CN" altLang="en-US" sz="2800">
              <a:ln w="12700">
                <a:noFill/>
              </a:ln>
              <a:solidFill>
                <a:schemeClr val="accent6">
                  <a:lumMod val="75000"/>
                  <a:alpha val="100000"/>
                </a:schemeClr>
              </a:solidFill>
              <a:latin typeface="Source Han Sans CN Bold Bold"/>
              <a:ea typeface="Source Han Sans CN Bold Bold"/>
              <a:cs typeface="Source Han Sans CN Bold Bold"/>
            </a:endParaRPr>
          </a:p>
        </p:txBody>
      </p:sp>
      <p:sp>
        <p:nvSpPr>
          <p:cNvPr id="33" name="标题 1"/>
          <p:cNvSpPr txBox="1"/>
          <p:nvPr/>
        </p:nvSpPr>
        <p:spPr>
          <a:xfrm>
            <a:off x="392580" y="457288"/>
            <a:ext cx="356720" cy="356720"/>
          </a:xfrm>
          <a:prstGeom prst="ellipse">
            <a:avLst/>
          </a:prstGeom>
          <a:no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34" name="标题 1"/>
          <p:cNvSpPr txBox="1"/>
          <p:nvPr/>
        </p:nvSpPr>
        <p:spPr>
          <a:xfrm>
            <a:off x="574960" y="455648"/>
            <a:ext cx="360000" cy="36000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alpha val="100000"/>
                </a:schemeClr>
              </a:gs>
              <a:gs pos="100000">
                <a:schemeClr val="accent1">
                  <a:lumMod val="20000"/>
                  <a:lumOff val="80000"/>
                </a:schemeClr>
              </a:gs>
            </a:gsLst>
            <a:lin ang="5400000" scaled="0"/>
          </a:gradFill>
          <a:ln w="9525"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178089" y="3840481"/>
            <a:ext cx="5895400" cy="589540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880331" y="4138239"/>
            <a:ext cx="5360181" cy="5360181"/>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5515610" y="1207770"/>
            <a:ext cx="6263640" cy="1876425"/>
          </a:xfrm>
          <a:prstGeom prst="rect">
            <a:avLst/>
          </a:prstGeom>
          <a:noFill/>
          <a:ln>
            <a:noFill/>
          </a:ln>
        </p:spPr>
        <p:txBody>
          <a:bodyPr vert="horz" wrap="square" lIns="91440" tIns="45720" rIns="91440" bIns="45720" rtlCol="0" anchor="t" anchorCtr="0"/>
          <a:lstStyle/>
          <a:p>
            <a:pPr algn="l">
              <a:lnSpc>
                <a:spcPct val="150000"/>
              </a:lnSpc>
            </a:pPr>
            <a:r>
              <a:rPr kumimoji="1" lang="zh-CN" altLang="en-US" sz="2000" b="1">
                <a:ln w="12700">
                  <a:noFill/>
                </a:ln>
                <a:solidFill>
                  <a:schemeClr val="accent6">
                    <a:lumMod val="75000"/>
                    <a:alpha val="100000"/>
                  </a:schemeClr>
                </a:solidFill>
                <a:latin typeface="Source Han Sans CN Normal"/>
                <a:ea typeface="Source Han Sans CN Normal"/>
                <a:cs typeface="Source Han Sans CN Normal"/>
              </a:rPr>
              <a:t>提供</a:t>
            </a:r>
            <a:r>
              <a:rPr kumimoji="1" lang="en-US" altLang="zh-CN" sz="2000" b="1">
                <a:ln w="12700">
                  <a:noFill/>
                </a:ln>
                <a:solidFill>
                  <a:schemeClr val="accent6">
                    <a:lumMod val="75000"/>
                    <a:alpha val="100000"/>
                  </a:schemeClr>
                </a:solidFill>
                <a:latin typeface="Source Han Sans CN Normal"/>
                <a:ea typeface="Source Han Sans CN Normal"/>
                <a:cs typeface="Source Han Sans CN Normal"/>
              </a:rPr>
              <a:t>API 接口</a:t>
            </a:r>
            <a:endParaRPr kumimoji="1" lang="en-US" altLang="zh-CN">
              <a:ln w="12700">
                <a:noFill/>
              </a:ln>
              <a:solidFill>
                <a:schemeClr val="accent6">
                  <a:lumMod val="75000"/>
                  <a:alpha val="100000"/>
                </a:schemeClr>
              </a:solidFill>
              <a:latin typeface="Source Han Sans CN Normal"/>
              <a:ea typeface="Source Han Sans CN Normal"/>
              <a:cs typeface="Source Han Sans CN Normal"/>
            </a:endParaRPr>
          </a:p>
          <a:p>
            <a:pPr marL="285750" indent="-285750" algn="l">
              <a:lnSpc>
                <a:spcPct val="150000"/>
              </a:lnSpc>
              <a:buFont typeface="Arial" panose="020B0604020202090204" pitchFamily="34" charset="0"/>
              <a:buChar char="•"/>
            </a:pP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为内部系统提供</a:t>
            </a:r>
            <a:r>
              <a:rPr kumimoji="1" lang="en-US" altLang="zh-CN" sz="2000">
                <a:ln w="12700">
                  <a:noFill/>
                </a:ln>
                <a:solidFill>
                  <a:schemeClr val="accent6">
                    <a:lumMod val="75000"/>
                    <a:alpha val="100000"/>
                  </a:schemeClr>
                </a:solidFill>
                <a:latin typeface="Source Han Sans CN Normal"/>
                <a:ea typeface="Source Han Sans CN Normal"/>
                <a:cs typeface="Source Han Sans CN Normal"/>
              </a:rPr>
              <a:t> API </a:t>
            </a: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或脚本接口</a:t>
            </a:r>
            <a:endParaRPr kumimoji="1" lang="zh-CN" altLang="en-US" sz="2000">
              <a:ln w="12700">
                <a:noFill/>
              </a:ln>
              <a:solidFill>
                <a:schemeClr val="accent6">
                  <a:lumMod val="75000"/>
                  <a:alpha val="100000"/>
                </a:schemeClr>
              </a:solidFill>
              <a:latin typeface="Source Han Sans CN Normal"/>
              <a:ea typeface="Source Han Sans CN Normal"/>
              <a:cs typeface="Source Han Sans CN Normal"/>
            </a:endParaRPr>
          </a:p>
          <a:p>
            <a:pPr marL="285750" indent="-285750" algn="l">
              <a:lnSpc>
                <a:spcPct val="150000"/>
              </a:lnSpc>
              <a:buFont typeface="Arial" panose="020B0604020202090204" pitchFamily="34" charset="0"/>
              <a:buChar char="•"/>
            </a:pP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替代或改造仅提供</a:t>
            </a:r>
            <a:r>
              <a:rPr kumimoji="1" lang="en-US" altLang="zh-CN" sz="2000">
                <a:ln w="12700">
                  <a:noFill/>
                </a:ln>
                <a:solidFill>
                  <a:schemeClr val="accent6">
                    <a:lumMod val="75000"/>
                    <a:alpha val="100000"/>
                  </a:schemeClr>
                </a:solidFill>
                <a:latin typeface="Source Han Sans CN Normal"/>
                <a:ea typeface="Source Han Sans CN Normal"/>
                <a:cs typeface="Source Han Sans CN Normal"/>
              </a:rPr>
              <a:t> GUI/</a:t>
            </a: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网页方式访问的第三方工具</a:t>
            </a:r>
            <a:endParaRPr kumimoji="1" lang="zh-CN" altLang="en-US" sz="2000">
              <a:ln w="12700">
                <a:noFill/>
              </a:ln>
              <a:solidFill>
                <a:schemeClr val="accent6">
                  <a:lumMod val="75000"/>
                  <a:alpha val="100000"/>
                </a:schemeClr>
              </a:solidFill>
              <a:latin typeface="Source Han Sans CN Normal"/>
              <a:ea typeface="Source Han Sans CN Normal"/>
              <a:cs typeface="Source Han Sans CN Normal"/>
            </a:endParaRPr>
          </a:p>
          <a:p>
            <a:pPr marL="285750" indent="-285750" algn="l">
              <a:lnSpc>
                <a:spcPct val="150000"/>
              </a:lnSpc>
              <a:buFont typeface="Arial" panose="020B0604020202090204" pitchFamily="34" charset="0"/>
              <a:buChar char="•"/>
            </a:pP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新系统设计时考虑</a:t>
            </a:r>
            <a:r>
              <a:rPr kumimoji="1" lang="en-US" altLang="zh-CN" sz="2000">
                <a:ln w="12700">
                  <a:noFill/>
                </a:ln>
                <a:solidFill>
                  <a:schemeClr val="accent6">
                    <a:lumMod val="75000"/>
                    <a:alpha val="100000"/>
                  </a:schemeClr>
                </a:solidFill>
                <a:latin typeface="Source Han Sans CN Normal"/>
                <a:ea typeface="Source Han Sans CN Normal"/>
                <a:cs typeface="Source Han Sans CN Normal"/>
              </a:rPr>
              <a:t> AI Agent </a:t>
            </a: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需求</a:t>
            </a:r>
            <a:endParaRPr kumimoji="1" lang="zh-CN" altLang="en-US" sz="2000">
              <a:ln w="12700">
                <a:noFill/>
              </a:ln>
              <a:solidFill>
                <a:schemeClr val="accent6">
                  <a:lumMod val="75000"/>
                  <a:alpha val="100000"/>
                </a:schemeClr>
              </a:solidFill>
              <a:latin typeface="Source Han Sans CN Normal"/>
              <a:ea typeface="Source Han Sans CN Normal"/>
              <a:cs typeface="Source Han Sans CN Normal"/>
            </a:endParaRPr>
          </a:p>
        </p:txBody>
      </p:sp>
      <p:sp>
        <p:nvSpPr>
          <p:cNvPr id="6" name="标题 1"/>
          <p:cNvSpPr txBox="1"/>
          <p:nvPr/>
        </p:nvSpPr>
        <p:spPr>
          <a:xfrm>
            <a:off x="5515610" y="3160395"/>
            <a:ext cx="6003290" cy="1578610"/>
          </a:xfrm>
          <a:prstGeom prst="rect">
            <a:avLst/>
          </a:prstGeom>
          <a:noFill/>
          <a:ln>
            <a:noFill/>
          </a:ln>
        </p:spPr>
        <p:txBody>
          <a:bodyPr vert="horz" wrap="square" lIns="91440" tIns="45720" rIns="91440" bIns="45720" rtlCol="0" anchor="t" anchorCtr="0"/>
          <a:lstStyle/>
          <a:p>
            <a:pPr algn="l">
              <a:lnSpc>
                <a:spcPct val="150000"/>
              </a:lnSpc>
            </a:pPr>
            <a:r>
              <a:rPr kumimoji="1" lang="en-US" altLang="zh-CN" sz="2000" b="1">
                <a:ln w="12700">
                  <a:noFill/>
                </a:ln>
                <a:solidFill>
                  <a:schemeClr val="accent6">
                    <a:lumMod val="75000"/>
                    <a:alpha val="100000"/>
                  </a:schemeClr>
                </a:solidFill>
                <a:latin typeface="Source Han Sans CN Normal"/>
                <a:ea typeface="Source Han Sans CN Normal"/>
                <a:cs typeface="Source Han Sans CN Normal"/>
              </a:rPr>
              <a:t>统一接口标准（MCP）</a:t>
            </a:r>
            <a:endParaRPr kumimoji="1" lang="en-US" altLang="zh-CN">
              <a:ln w="12700">
                <a:noFill/>
              </a:ln>
              <a:solidFill>
                <a:schemeClr val="accent6">
                  <a:lumMod val="75000"/>
                  <a:alpha val="100000"/>
                </a:schemeClr>
              </a:solidFill>
              <a:latin typeface="Source Han Sans CN Normal"/>
              <a:ea typeface="Source Han Sans CN Normal"/>
              <a:cs typeface="Source Han Sans CN Normal"/>
            </a:endParaRPr>
          </a:p>
          <a:p>
            <a:pPr marL="285750" indent="-285750" algn="l">
              <a:lnSpc>
                <a:spcPct val="150000"/>
              </a:lnSpc>
              <a:buFont typeface="Arial" panose="020B0604020202090204" pitchFamily="34" charset="0"/>
              <a:buChar char="•"/>
            </a:pP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采用模型上下文协议</a:t>
            </a:r>
            <a:r>
              <a:rPr kumimoji="1" lang="en-US" altLang="zh-CN" sz="2000">
                <a:ln w="12700">
                  <a:noFill/>
                </a:ln>
                <a:solidFill>
                  <a:schemeClr val="accent6">
                    <a:lumMod val="75000"/>
                    <a:alpha val="100000"/>
                  </a:schemeClr>
                </a:solidFill>
                <a:latin typeface="Source Han Sans CN Normal"/>
                <a:ea typeface="Source Han Sans CN Normal"/>
                <a:cs typeface="Source Han Sans CN Normal"/>
              </a:rPr>
              <a:t>(MCP)</a:t>
            </a: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，统一访问方式</a:t>
            </a:r>
            <a:endParaRPr kumimoji="1" lang="zh-CN" altLang="en-US" sz="2000">
              <a:ln w="12700">
                <a:noFill/>
              </a:ln>
              <a:solidFill>
                <a:schemeClr val="accent6">
                  <a:lumMod val="75000"/>
                  <a:alpha val="100000"/>
                </a:schemeClr>
              </a:solidFill>
              <a:latin typeface="Source Han Sans CN Normal"/>
              <a:ea typeface="Source Han Sans CN Normal"/>
              <a:cs typeface="Source Han Sans CN Normal"/>
            </a:endParaRPr>
          </a:p>
          <a:p>
            <a:pPr marL="285750" indent="-285750" algn="l">
              <a:lnSpc>
                <a:spcPct val="150000"/>
              </a:lnSpc>
              <a:buFont typeface="Arial" panose="020B0604020202090204" pitchFamily="34" charset="0"/>
              <a:buChar char="•"/>
            </a:pP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建立</a:t>
            </a:r>
            <a:r>
              <a:rPr kumimoji="1" lang="en-US" altLang="zh-CN" sz="2000">
                <a:ln w="12700">
                  <a:noFill/>
                </a:ln>
                <a:solidFill>
                  <a:schemeClr val="accent6">
                    <a:lumMod val="75000"/>
                    <a:alpha val="100000"/>
                  </a:schemeClr>
                </a:solidFill>
                <a:latin typeface="Source Han Sans CN Normal"/>
                <a:ea typeface="Source Han Sans CN Normal"/>
                <a:cs typeface="Source Han Sans CN Normal"/>
              </a:rPr>
              <a:t> AI Agent </a:t>
            </a: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可理解的工具调用规范</a:t>
            </a:r>
            <a:endParaRPr kumimoji="1" lang="zh-CN" altLang="en-US" sz="2000">
              <a:ln w="12700">
                <a:noFill/>
              </a:ln>
              <a:solidFill>
                <a:schemeClr val="accent6">
                  <a:lumMod val="75000"/>
                  <a:alpha val="100000"/>
                </a:schemeClr>
              </a:solidFill>
              <a:latin typeface="Source Han Sans CN Normal"/>
              <a:ea typeface="Source Han Sans CN Normal"/>
              <a:cs typeface="Source Han Sans CN Normal"/>
            </a:endParaRPr>
          </a:p>
        </p:txBody>
      </p:sp>
      <p:pic>
        <p:nvPicPr>
          <p:cNvPr id="8" name="图片 7"/>
          <p:cNvPicPr>
            <a:picLocks noChangeAspect="1"/>
          </p:cNvPicPr>
          <p:nvPr/>
        </p:nvPicPr>
        <p:blipFill>
          <a:blip r:embed="rId1">
            <a:alphaModFix amt="100000"/>
          </a:blip>
          <a:srcRect l="25950" r="25950"/>
          <a:stretch>
            <a:fillRect/>
          </a:stretch>
        </p:blipFill>
        <p:spPr>
          <a:xfrm>
            <a:off x="660400" y="5877662"/>
            <a:ext cx="3408326" cy="684102"/>
          </a:xfrm>
          <a:prstGeom prst="rect">
            <a:avLst/>
          </a:prstGeom>
          <a:noFill/>
          <a:ln>
            <a:noFill/>
          </a:ln>
        </p:spPr>
      </p:pic>
      <p:sp>
        <p:nvSpPr>
          <p:cNvPr id="9" name="标题 1"/>
          <p:cNvSpPr txBox="1"/>
          <p:nvPr/>
        </p:nvSpPr>
        <p:spPr>
          <a:xfrm>
            <a:off x="4794157" y="1332974"/>
            <a:ext cx="603108" cy="603107"/>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4918715" y="1474060"/>
            <a:ext cx="353992" cy="320934"/>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bg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a:off x="4794157" y="3234397"/>
            <a:ext cx="603108" cy="603107"/>
          </a:xfrm>
          <a:prstGeom prst="ellipse">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4941392" y="3375483"/>
            <a:ext cx="308638" cy="320934"/>
          </a:xfrm>
          <a:custGeom>
            <a:avLst/>
            <a:gdLst>
              <a:gd name="connsiteX0" fmla="*/ 198153 w 692417"/>
              <a:gd name="connsiteY0" fmla="*/ 663680 h 720001"/>
              <a:gd name="connsiteX1" fmla="*/ 239787 w 692417"/>
              <a:gd name="connsiteY1" fmla="*/ 663680 h 720001"/>
              <a:gd name="connsiteX2" fmla="*/ 295235 w 692417"/>
              <a:gd name="connsiteY2" fmla="*/ 663680 h 720001"/>
              <a:gd name="connsiteX3" fmla="*/ 397182 w 692417"/>
              <a:gd name="connsiteY3" fmla="*/ 663680 h 720001"/>
              <a:gd name="connsiteX4" fmla="*/ 452630 w 692417"/>
              <a:gd name="connsiteY4" fmla="*/ 663680 h 720001"/>
              <a:gd name="connsiteX5" fmla="*/ 494264 w 692417"/>
              <a:gd name="connsiteY5" fmla="*/ 663680 h 720001"/>
              <a:gd name="connsiteX6" fmla="*/ 522425 w 692417"/>
              <a:gd name="connsiteY6" fmla="*/ 691841 h 720001"/>
              <a:gd name="connsiteX7" fmla="*/ 494264 w 692417"/>
              <a:gd name="connsiteY7" fmla="*/ 720001 h 720001"/>
              <a:gd name="connsiteX8" fmla="*/ 452630 w 692417"/>
              <a:gd name="connsiteY8" fmla="*/ 720001 h 720001"/>
              <a:gd name="connsiteX9" fmla="*/ 397182 w 692417"/>
              <a:gd name="connsiteY9" fmla="*/ 720001 h 720001"/>
              <a:gd name="connsiteX10" fmla="*/ 295235 w 692417"/>
              <a:gd name="connsiteY10" fmla="*/ 720001 h 720001"/>
              <a:gd name="connsiteX11" fmla="*/ 239787 w 692417"/>
              <a:gd name="connsiteY11" fmla="*/ 720001 h 720001"/>
              <a:gd name="connsiteX12" fmla="*/ 198153 w 692417"/>
              <a:gd name="connsiteY12" fmla="*/ 720001 h 720001"/>
              <a:gd name="connsiteX13" fmla="*/ 169992 w 692417"/>
              <a:gd name="connsiteY13" fmla="*/ 691841 h 720001"/>
              <a:gd name="connsiteX14" fmla="*/ 198153 w 692417"/>
              <a:gd name="connsiteY14" fmla="*/ 663680 h 720001"/>
              <a:gd name="connsiteX15" fmla="*/ 154400 w 692417"/>
              <a:gd name="connsiteY15" fmla="*/ 572143 h 720001"/>
              <a:gd name="connsiteX16" fmla="*/ 154241 w 692417"/>
              <a:gd name="connsiteY16" fmla="*/ 572597 h 720001"/>
              <a:gd name="connsiteX17" fmla="*/ 160423 w 692417"/>
              <a:gd name="connsiteY17" fmla="*/ 572597 h 720001"/>
              <a:gd name="connsiteX18" fmla="*/ 346215 w 692417"/>
              <a:gd name="connsiteY18" fmla="*/ 0 h 720001"/>
              <a:gd name="connsiteX19" fmla="*/ 456041 w 692417"/>
              <a:gd name="connsiteY19" fmla="*/ 22341 h 720001"/>
              <a:gd name="connsiteX20" fmla="*/ 545873 w 692417"/>
              <a:gd name="connsiteY20" fmla="*/ 82980 h 720001"/>
              <a:gd name="connsiteX21" fmla="*/ 606513 w 692417"/>
              <a:gd name="connsiteY21" fmla="*/ 172812 h 720001"/>
              <a:gd name="connsiteX22" fmla="*/ 628853 w 692417"/>
              <a:gd name="connsiteY22" fmla="*/ 282638 h 720001"/>
              <a:gd name="connsiteX23" fmla="*/ 628853 w 692417"/>
              <a:gd name="connsiteY23" fmla="*/ 493091 h 720001"/>
              <a:gd name="connsiteX24" fmla="*/ 687990 w 692417"/>
              <a:gd name="connsiteY24" fmla="*/ 585551 h 720001"/>
              <a:gd name="connsiteX25" fmla="*/ 688929 w 692417"/>
              <a:gd name="connsiteY25" fmla="*/ 614275 h 720001"/>
              <a:gd name="connsiteX26" fmla="*/ 664336 w 692417"/>
              <a:gd name="connsiteY26" fmla="*/ 628918 h 720001"/>
              <a:gd name="connsiteX27" fmla="*/ 28189 w 692417"/>
              <a:gd name="connsiteY27" fmla="*/ 628918 h 720001"/>
              <a:gd name="connsiteX28" fmla="*/ 3596 w 692417"/>
              <a:gd name="connsiteY28" fmla="*/ 614462 h 720001"/>
              <a:gd name="connsiteX29" fmla="*/ 4159 w 692417"/>
              <a:gd name="connsiteY29" fmla="*/ 585927 h 720001"/>
              <a:gd name="connsiteX30" fmla="*/ 63578 w 692417"/>
              <a:gd name="connsiteY30" fmla="*/ 489336 h 720001"/>
              <a:gd name="connsiteX31" fmla="*/ 63578 w 692417"/>
              <a:gd name="connsiteY31" fmla="*/ 282638 h 720001"/>
              <a:gd name="connsiteX32" fmla="*/ 85919 w 692417"/>
              <a:gd name="connsiteY32" fmla="*/ 172812 h 720001"/>
              <a:gd name="connsiteX33" fmla="*/ 146558 w 692417"/>
              <a:gd name="connsiteY33" fmla="*/ 82980 h 720001"/>
              <a:gd name="connsiteX34" fmla="*/ 236389 w 692417"/>
              <a:gd name="connsiteY34" fmla="*/ 22341 h 720001"/>
              <a:gd name="connsiteX35" fmla="*/ 346215 w 692417"/>
              <a:gd name="connsiteY35" fmla="*/ 0 h 720001"/>
            </a:gdLst>
            <a:ahLst/>
            <a:cxnLst/>
            <a:rect l="l" t="t" r="r" b="b"/>
            <a:pathLst>
              <a:path w="692417" h="720001">
                <a:moveTo>
                  <a:pt x="198153" y="663680"/>
                </a:moveTo>
                <a:lnTo>
                  <a:pt x="239787" y="663680"/>
                </a:lnTo>
                <a:lnTo>
                  <a:pt x="295235" y="663680"/>
                </a:lnTo>
                <a:lnTo>
                  <a:pt x="397182" y="663680"/>
                </a:lnTo>
                <a:lnTo>
                  <a:pt x="452630" y="663680"/>
                </a:lnTo>
                <a:lnTo>
                  <a:pt x="494264" y="663680"/>
                </a:lnTo>
                <a:cubicBezTo>
                  <a:pt x="509847" y="663680"/>
                  <a:pt x="522425" y="676259"/>
                  <a:pt x="522425" y="691841"/>
                </a:cubicBezTo>
                <a:cubicBezTo>
                  <a:pt x="522425" y="707423"/>
                  <a:pt x="509753" y="720001"/>
                  <a:pt x="494264" y="720001"/>
                </a:cubicBezTo>
                <a:lnTo>
                  <a:pt x="452630" y="720001"/>
                </a:lnTo>
                <a:lnTo>
                  <a:pt x="397182" y="720001"/>
                </a:lnTo>
                <a:lnTo>
                  <a:pt x="295235" y="720001"/>
                </a:lnTo>
                <a:lnTo>
                  <a:pt x="239787" y="720001"/>
                </a:lnTo>
                <a:lnTo>
                  <a:pt x="198153" y="720001"/>
                </a:lnTo>
                <a:cubicBezTo>
                  <a:pt x="182571" y="720001"/>
                  <a:pt x="169992" y="707423"/>
                  <a:pt x="169992" y="691841"/>
                </a:cubicBezTo>
                <a:cubicBezTo>
                  <a:pt x="169992" y="676259"/>
                  <a:pt x="182571" y="663680"/>
                  <a:pt x="198153" y="663680"/>
                </a:cubicBezTo>
                <a:close/>
                <a:moveTo>
                  <a:pt x="154400" y="572143"/>
                </a:moveTo>
                <a:lnTo>
                  <a:pt x="154241" y="572597"/>
                </a:lnTo>
                <a:lnTo>
                  <a:pt x="160423" y="572597"/>
                </a:lnTo>
                <a:close/>
                <a:moveTo>
                  <a:pt x="346215" y="0"/>
                </a:moveTo>
                <a:cubicBezTo>
                  <a:pt x="384232" y="0"/>
                  <a:pt x="421122" y="7510"/>
                  <a:pt x="456041" y="22341"/>
                </a:cubicBezTo>
                <a:cubicBezTo>
                  <a:pt x="489646" y="36609"/>
                  <a:pt x="519872" y="57072"/>
                  <a:pt x="545873" y="82980"/>
                </a:cubicBezTo>
                <a:cubicBezTo>
                  <a:pt x="571875" y="108981"/>
                  <a:pt x="592245" y="139207"/>
                  <a:pt x="606513" y="172812"/>
                </a:cubicBezTo>
                <a:cubicBezTo>
                  <a:pt x="621344" y="207637"/>
                  <a:pt x="628853" y="244621"/>
                  <a:pt x="628853" y="282638"/>
                </a:cubicBezTo>
                <a:lnTo>
                  <a:pt x="628853" y="493091"/>
                </a:lnTo>
                <a:lnTo>
                  <a:pt x="687990" y="585551"/>
                </a:lnTo>
                <a:cubicBezTo>
                  <a:pt x="693528" y="594187"/>
                  <a:pt x="693904" y="605263"/>
                  <a:pt x="688929" y="614275"/>
                </a:cubicBezTo>
                <a:cubicBezTo>
                  <a:pt x="684048" y="623286"/>
                  <a:pt x="674567" y="628918"/>
                  <a:pt x="664336" y="628918"/>
                </a:cubicBezTo>
                <a:lnTo>
                  <a:pt x="28189" y="628918"/>
                </a:lnTo>
                <a:cubicBezTo>
                  <a:pt x="17958" y="628918"/>
                  <a:pt x="8571" y="623380"/>
                  <a:pt x="3596" y="614462"/>
                </a:cubicBezTo>
                <a:cubicBezTo>
                  <a:pt x="-1380" y="605545"/>
                  <a:pt x="-1192" y="594656"/>
                  <a:pt x="4159" y="585927"/>
                </a:cubicBezTo>
                <a:lnTo>
                  <a:pt x="63578" y="489336"/>
                </a:lnTo>
                <a:lnTo>
                  <a:pt x="63578" y="282638"/>
                </a:lnTo>
                <a:cubicBezTo>
                  <a:pt x="63578" y="244621"/>
                  <a:pt x="71087" y="207731"/>
                  <a:pt x="85919" y="172812"/>
                </a:cubicBezTo>
                <a:cubicBezTo>
                  <a:pt x="100186" y="139207"/>
                  <a:pt x="120650" y="108981"/>
                  <a:pt x="146558" y="82980"/>
                </a:cubicBezTo>
                <a:cubicBezTo>
                  <a:pt x="172465" y="56978"/>
                  <a:pt x="202785" y="36609"/>
                  <a:pt x="236389" y="22341"/>
                </a:cubicBezTo>
                <a:cubicBezTo>
                  <a:pt x="271214" y="7510"/>
                  <a:pt x="308199" y="0"/>
                  <a:pt x="346215" y="0"/>
                </a:cubicBezTo>
                <a:close/>
              </a:path>
            </a:pathLst>
          </a:custGeom>
          <a:solidFill>
            <a:schemeClr val="bg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3" name="标题 1"/>
          <p:cNvSpPr txBox="1"/>
          <p:nvPr/>
        </p:nvSpPr>
        <p:spPr>
          <a:xfrm>
            <a:off x="4794157" y="4848799"/>
            <a:ext cx="603108" cy="603107"/>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4922246" y="4989885"/>
            <a:ext cx="346930" cy="320935"/>
          </a:xfrm>
          <a:custGeom>
            <a:avLst/>
            <a:gdLst>
              <a:gd name="connsiteX0" fmla="*/ 2136435 w 5834559"/>
              <a:gd name="connsiteY0" fmla="*/ 643126 h 5397372"/>
              <a:gd name="connsiteX1" fmla="*/ 3716657 w 5834559"/>
              <a:gd name="connsiteY1" fmla="*/ 643126 h 5397372"/>
              <a:gd name="connsiteX2" fmla="*/ 3716657 w 5834559"/>
              <a:gd name="connsiteY2" fmla="*/ 1064855 h 5397372"/>
              <a:gd name="connsiteX3" fmla="*/ 2136435 w 5834559"/>
              <a:gd name="connsiteY3" fmla="*/ 1064855 h 5397372"/>
              <a:gd name="connsiteX4" fmla="*/ 693741 w 5834559"/>
              <a:gd name="connsiteY4" fmla="*/ 643126 h 5397372"/>
              <a:gd name="connsiteX5" fmla="*/ 1550121 w 5834559"/>
              <a:gd name="connsiteY5" fmla="*/ 643126 h 5397372"/>
              <a:gd name="connsiteX6" fmla="*/ 1550121 w 5834559"/>
              <a:gd name="connsiteY6" fmla="*/ 1064855 h 5397372"/>
              <a:gd name="connsiteX7" fmla="*/ 693741 w 5834559"/>
              <a:gd name="connsiteY7" fmla="*/ 1064855 h 5397372"/>
              <a:gd name="connsiteX8" fmla="*/ 421729 w 5834559"/>
              <a:gd name="connsiteY8" fmla="*/ 1336867 h 5397372"/>
              <a:gd name="connsiteX9" fmla="*/ 421729 w 5834559"/>
              <a:gd name="connsiteY9" fmla="*/ 2079805 h 5397372"/>
              <a:gd name="connsiteX10" fmla="*/ 5412133 w 5834559"/>
              <a:gd name="connsiteY10" fmla="*/ 2079805 h 5397372"/>
              <a:gd name="connsiteX11" fmla="*/ 5412133 w 5834559"/>
              <a:gd name="connsiteY11" fmla="*/ 1336867 h 5397372"/>
              <a:gd name="connsiteX12" fmla="*/ 5140113 w 5834559"/>
              <a:gd name="connsiteY12" fmla="*/ 1064855 h 5397372"/>
              <a:gd name="connsiteX13" fmla="*/ 4302971 w 5834559"/>
              <a:gd name="connsiteY13" fmla="*/ 1064855 h 5397372"/>
              <a:gd name="connsiteX14" fmla="*/ 4302971 w 5834559"/>
              <a:gd name="connsiteY14" fmla="*/ 643126 h 5397372"/>
              <a:gd name="connsiteX15" fmla="*/ 5140113 w 5834559"/>
              <a:gd name="connsiteY15" fmla="*/ 643126 h 5397372"/>
              <a:gd name="connsiteX16" fmla="*/ 5834559 w 5834559"/>
              <a:gd name="connsiteY16" fmla="*/ 1336867 h 5397372"/>
              <a:gd name="connsiteX17" fmla="*/ 5834559 w 5834559"/>
              <a:gd name="connsiteY17" fmla="*/ 4703631 h 5397372"/>
              <a:gd name="connsiteX18" fmla="*/ 5140818 w 5834559"/>
              <a:gd name="connsiteY18" fmla="*/ 5397372 h 5397372"/>
              <a:gd name="connsiteX19" fmla="*/ 693741 w 5834559"/>
              <a:gd name="connsiteY19" fmla="*/ 5397372 h 5397372"/>
              <a:gd name="connsiteX20" fmla="*/ 0 w 5834559"/>
              <a:gd name="connsiteY20" fmla="*/ 4703631 h 5397372"/>
              <a:gd name="connsiteX21" fmla="*/ 0 w 5834559"/>
              <a:gd name="connsiteY21" fmla="*/ 2501529 h 5397372"/>
              <a:gd name="connsiteX22" fmla="*/ 0 w 5834559"/>
              <a:gd name="connsiteY22" fmla="*/ 2079805 h 5397372"/>
              <a:gd name="connsiteX23" fmla="*/ 0 w 5834559"/>
              <a:gd name="connsiteY23" fmla="*/ 1336867 h 5397372"/>
              <a:gd name="connsiteX24" fmla="*/ 693741 w 5834559"/>
              <a:gd name="connsiteY24" fmla="*/ 643126 h 5397372"/>
              <a:gd name="connsiteX25" fmla="*/ 3997242 w 5834559"/>
              <a:gd name="connsiteY25" fmla="*/ 0 h 5397372"/>
              <a:gd name="connsiteX26" fmla="*/ 4208106 w 5834559"/>
              <a:gd name="connsiteY26" fmla="*/ 210864 h 5397372"/>
              <a:gd name="connsiteX27" fmla="*/ 4208106 w 5834559"/>
              <a:gd name="connsiteY27" fmla="*/ 1506961 h 5397372"/>
              <a:gd name="connsiteX28" fmla="*/ 3997242 w 5834559"/>
              <a:gd name="connsiteY28" fmla="*/ 1718528 h 5397372"/>
              <a:gd name="connsiteX29" fmla="*/ 3786378 w 5834559"/>
              <a:gd name="connsiteY29" fmla="*/ 1507664 h 5397372"/>
              <a:gd name="connsiteX30" fmla="*/ 3786378 w 5834559"/>
              <a:gd name="connsiteY30" fmla="*/ 210864 h 5397372"/>
              <a:gd name="connsiteX31" fmla="*/ 3997242 w 5834559"/>
              <a:gd name="connsiteY31" fmla="*/ 0 h 5397372"/>
              <a:gd name="connsiteX32" fmla="*/ 1836609 w 5834559"/>
              <a:gd name="connsiteY32" fmla="*/ 0 h 5397372"/>
              <a:gd name="connsiteX33" fmla="*/ 2047469 w 5834559"/>
              <a:gd name="connsiteY33" fmla="*/ 210864 h 5397372"/>
              <a:gd name="connsiteX34" fmla="*/ 2047469 w 5834559"/>
              <a:gd name="connsiteY34" fmla="*/ 1506961 h 5397372"/>
              <a:gd name="connsiteX35" fmla="*/ 1836609 w 5834559"/>
              <a:gd name="connsiteY35" fmla="*/ 1718528 h 5397372"/>
              <a:gd name="connsiteX36" fmla="*/ 1625745 w 5834559"/>
              <a:gd name="connsiteY36" fmla="*/ 1507664 h 5397372"/>
              <a:gd name="connsiteX37" fmla="*/ 1625745 w 5834559"/>
              <a:gd name="connsiteY37" fmla="*/ 210864 h 5397372"/>
              <a:gd name="connsiteX38" fmla="*/ 1836609 w 5834559"/>
              <a:gd name="connsiteY38" fmla="*/ 0 h 5397372"/>
            </a:gdLst>
            <a:ahLst/>
            <a:cxnLst/>
            <a:rect l="l" t="t" r="r" b="b"/>
            <a:pathLst>
              <a:path w="5834559" h="5397372">
                <a:moveTo>
                  <a:pt x="2136435" y="643126"/>
                </a:moveTo>
                <a:lnTo>
                  <a:pt x="3716657" y="643126"/>
                </a:lnTo>
                <a:lnTo>
                  <a:pt x="3716657" y="1064855"/>
                </a:lnTo>
                <a:lnTo>
                  <a:pt x="2136435" y="1064855"/>
                </a:lnTo>
                <a:close/>
                <a:moveTo>
                  <a:pt x="693741" y="643126"/>
                </a:moveTo>
                <a:lnTo>
                  <a:pt x="1550121" y="643126"/>
                </a:lnTo>
                <a:lnTo>
                  <a:pt x="1550121" y="1064855"/>
                </a:lnTo>
                <a:lnTo>
                  <a:pt x="693741" y="1064855"/>
                </a:lnTo>
                <a:cubicBezTo>
                  <a:pt x="543320" y="1064855"/>
                  <a:pt x="421729" y="1187151"/>
                  <a:pt x="421729" y="1336867"/>
                </a:cubicBezTo>
                <a:lnTo>
                  <a:pt x="421729" y="2079805"/>
                </a:lnTo>
                <a:lnTo>
                  <a:pt x="5412133" y="2079805"/>
                </a:lnTo>
                <a:lnTo>
                  <a:pt x="5412133" y="1336867"/>
                </a:lnTo>
                <a:cubicBezTo>
                  <a:pt x="5412133" y="1186446"/>
                  <a:pt x="5289830" y="1064855"/>
                  <a:pt x="5140113" y="1064855"/>
                </a:cubicBezTo>
                <a:lnTo>
                  <a:pt x="4302971" y="1064855"/>
                </a:lnTo>
                <a:lnTo>
                  <a:pt x="4302971" y="643126"/>
                </a:lnTo>
                <a:lnTo>
                  <a:pt x="5140113" y="643126"/>
                </a:lnTo>
                <a:cubicBezTo>
                  <a:pt x="5523184" y="643126"/>
                  <a:pt x="5833854" y="953797"/>
                  <a:pt x="5834559" y="1336867"/>
                </a:cubicBezTo>
                <a:lnTo>
                  <a:pt x="5834559" y="4703631"/>
                </a:lnTo>
                <a:cubicBezTo>
                  <a:pt x="5834559" y="5085292"/>
                  <a:pt x="5522479" y="5397372"/>
                  <a:pt x="5140818" y="5397372"/>
                </a:cubicBezTo>
                <a:lnTo>
                  <a:pt x="693741" y="5397372"/>
                </a:lnTo>
                <a:cubicBezTo>
                  <a:pt x="312080" y="5397372"/>
                  <a:pt x="0" y="5085292"/>
                  <a:pt x="0" y="4703631"/>
                </a:cubicBezTo>
                <a:lnTo>
                  <a:pt x="0" y="2501529"/>
                </a:lnTo>
                <a:lnTo>
                  <a:pt x="0" y="2079805"/>
                </a:lnTo>
                <a:lnTo>
                  <a:pt x="0" y="1336867"/>
                </a:lnTo>
                <a:cubicBezTo>
                  <a:pt x="0" y="953797"/>
                  <a:pt x="310671" y="643126"/>
                  <a:pt x="693741" y="643126"/>
                </a:cubicBezTo>
                <a:close/>
                <a:moveTo>
                  <a:pt x="3997242" y="0"/>
                </a:moveTo>
                <a:cubicBezTo>
                  <a:pt x="4113920" y="0"/>
                  <a:pt x="4208106" y="94186"/>
                  <a:pt x="4208106" y="210864"/>
                </a:cubicBezTo>
                <a:lnTo>
                  <a:pt x="4208106" y="1506961"/>
                </a:lnTo>
                <a:cubicBezTo>
                  <a:pt x="4208106" y="1623639"/>
                  <a:pt x="4113920" y="1718528"/>
                  <a:pt x="3997242" y="1718528"/>
                </a:cubicBezTo>
                <a:cubicBezTo>
                  <a:pt x="3880564" y="1718528"/>
                  <a:pt x="3786378" y="1624342"/>
                  <a:pt x="3786378" y="1507664"/>
                </a:cubicBezTo>
                <a:lnTo>
                  <a:pt x="3786378" y="210864"/>
                </a:lnTo>
                <a:cubicBezTo>
                  <a:pt x="3786378" y="94186"/>
                  <a:pt x="3880564" y="0"/>
                  <a:pt x="3997242" y="0"/>
                </a:cubicBezTo>
                <a:close/>
                <a:moveTo>
                  <a:pt x="1836609" y="0"/>
                </a:moveTo>
                <a:cubicBezTo>
                  <a:pt x="1953287" y="0"/>
                  <a:pt x="2047469" y="94186"/>
                  <a:pt x="2047469" y="210864"/>
                </a:cubicBezTo>
                <a:lnTo>
                  <a:pt x="2047469" y="1506961"/>
                </a:lnTo>
                <a:cubicBezTo>
                  <a:pt x="2047469" y="1623639"/>
                  <a:pt x="1953287" y="1718528"/>
                  <a:pt x="1836609" y="1718528"/>
                </a:cubicBezTo>
                <a:cubicBezTo>
                  <a:pt x="1719932" y="1718528"/>
                  <a:pt x="1625745" y="1624342"/>
                  <a:pt x="1625745" y="1507664"/>
                </a:cubicBezTo>
                <a:lnTo>
                  <a:pt x="1625745" y="210864"/>
                </a:lnTo>
                <a:cubicBezTo>
                  <a:pt x="1625745" y="94186"/>
                  <a:pt x="1719932" y="0"/>
                  <a:pt x="1836609" y="0"/>
                </a:cubicBezTo>
                <a:close/>
              </a:path>
            </a:pathLst>
          </a:custGeom>
          <a:solidFill>
            <a:schemeClr val="bg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5" name="标题 1"/>
          <p:cNvSpPr txBox="1"/>
          <p:nvPr/>
        </p:nvSpPr>
        <p:spPr>
          <a:xfrm flipV="1">
            <a:off x="1142468" y="1330545"/>
            <a:ext cx="2444189" cy="4547117"/>
          </a:xfrm>
          <a:custGeom>
            <a:avLst/>
            <a:gdLst>
              <a:gd name="connsiteX0" fmla="*/ 152970 w 2199101"/>
              <a:gd name="connsiteY0" fmla="*/ 4647085 h 4647085"/>
              <a:gd name="connsiteX1" fmla="*/ 2046132 w 2199101"/>
              <a:gd name="connsiteY1" fmla="*/ 4647085 h 4647085"/>
              <a:gd name="connsiteX2" fmla="*/ 2199101 w 2199101"/>
              <a:gd name="connsiteY2" fmla="*/ 4494116 h 4647085"/>
              <a:gd name="connsiteX3" fmla="*/ 2199101 w 2199101"/>
              <a:gd name="connsiteY3" fmla="*/ 3835400 h 4647085"/>
              <a:gd name="connsiteX4" fmla="*/ 2199101 w 2199101"/>
              <a:gd name="connsiteY4" fmla="*/ 2742584 h 4647085"/>
              <a:gd name="connsiteX5" fmla="*/ 2199101 w 2199101"/>
              <a:gd name="connsiteY5" fmla="*/ 2687789 h 4647085"/>
              <a:gd name="connsiteX6" fmla="*/ 2199101 w 2199101"/>
              <a:gd name="connsiteY6" fmla="*/ 1959296 h 4647085"/>
              <a:gd name="connsiteX7" fmla="*/ 2199101 w 2199101"/>
              <a:gd name="connsiteY7" fmla="*/ 1904501 h 4647085"/>
              <a:gd name="connsiteX8" fmla="*/ 2199101 w 2199101"/>
              <a:gd name="connsiteY8" fmla="*/ 811685 h 4647085"/>
              <a:gd name="connsiteX9" fmla="*/ 2199101 w 2199101"/>
              <a:gd name="connsiteY9" fmla="*/ 152969 h 4647085"/>
              <a:gd name="connsiteX10" fmla="*/ 2046132 w 2199101"/>
              <a:gd name="connsiteY10" fmla="*/ 0 h 4647085"/>
              <a:gd name="connsiteX11" fmla="*/ 152970 w 2199101"/>
              <a:gd name="connsiteY11" fmla="*/ 0 h 4647085"/>
              <a:gd name="connsiteX12" fmla="*/ 0 w 2199101"/>
              <a:gd name="connsiteY12" fmla="*/ 152969 h 4647085"/>
              <a:gd name="connsiteX13" fmla="*/ 0 w 2199101"/>
              <a:gd name="connsiteY13" fmla="*/ 811685 h 4647085"/>
              <a:gd name="connsiteX14" fmla="*/ 0 w 2199101"/>
              <a:gd name="connsiteY14" fmla="*/ 1904501 h 4647085"/>
              <a:gd name="connsiteX15" fmla="*/ 0 w 2199101"/>
              <a:gd name="connsiteY15" fmla="*/ 1959296 h 4647085"/>
              <a:gd name="connsiteX16" fmla="*/ 0 w 2199101"/>
              <a:gd name="connsiteY16" fmla="*/ 2687789 h 4647085"/>
              <a:gd name="connsiteX17" fmla="*/ 0 w 2199101"/>
              <a:gd name="connsiteY17" fmla="*/ 2742584 h 4647085"/>
              <a:gd name="connsiteX18" fmla="*/ 0 w 2199101"/>
              <a:gd name="connsiteY18" fmla="*/ 3835400 h 4647085"/>
              <a:gd name="connsiteX19" fmla="*/ 0 w 2199101"/>
              <a:gd name="connsiteY19" fmla="*/ 4494116 h 4647085"/>
              <a:gd name="connsiteX20" fmla="*/ 152970 w 2199101"/>
              <a:gd name="connsiteY20" fmla="*/ 4647085 h 4647085"/>
            </a:gdLst>
            <a:ahLst/>
            <a:cxnLst/>
            <a:rect l="l" t="t" r="r" b="b"/>
            <a:pathLst>
              <a:path w="2199101" h="4647085">
                <a:moveTo>
                  <a:pt x="152970" y="4647085"/>
                </a:moveTo>
                <a:lnTo>
                  <a:pt x="2046132" y="4647085"/>
                </a:lnTo>
                <a:cubicBezTo>
                  <a:pt x="2130614" y="4647085"/>
                  <a:pt x="2199101" y="4578599"/>
                  <a:pt x="2199101" y="4494116"/>
                </a:cubicBezTo>
                <a:lnTo>
                  <a:pt x="2199101" y="3835400"/>
                </a:lnTo>
                <a:lnTo>
                  <a:pt x="2199101" y="2742584"/>
                </a:lnTo>
                <a:lnTo>
                  <a:pt x="2199101" y="2687789"/>
                </a:lnTo>
                <a:lnTo>
                  <a:pt x="2199101" y="1959296"/>
                </a:lnTo>
                <a:lnTo>
                  <a:pt x="2199101" y="1904501"/>
                </a:lnTo>
                <a:lnTo>
                  <a:pt x="2199101" y="811685"/>
                </a:lnTo>
                <a:lnTo>
                  <a:pt x="2199101" y="152969"/>
                </a:lnTo>
                <a:cubicBezTo>
                  <a:pt x="2199101" y="68486"/>
                  <a:pt x="2130614" y="0"/>
                  <a:pt x="2046132" y="0"/>
                </a:cubicBezTo>
                <a:lnTo>
                  <a:pt x="152970" y="0"/>
                </a:lnTo>
                <a:cubicBezTo>
                  <a:pt x="68487" y="0"/>
                  <a:pt x="0" y="68486"/>
                  <a:pt x="0" y="152969"/>
                </a:cubicBezTo>
                <a:lnTo>
                  <a:pt x="0" y="811685"/>
                </a:lnTo>
                <a:lnTo>
                  <a:pt x="0" y="1904501"/>
                </a:lnTo>
                <a:lnTo>
                  <a:pt x="0" y="1959296"/>
                </a:lnTo>
                <a:lnTo>
                  <a:pt x="0" y="2687789"/>
                </a:lnTo>
                <a:lnTo>
                  <a:pt x="0" y="2742584"/>
                </a:lnTo>
                <a:lnTo>
                  <a:pt x="0" y="3835400"/>
                </a:lnTo>
                <a:lnTo>
                  <a:pt x="0" y="4494116"/>
                </a:lnTo>
                <a:cubicBezTo>
                  <a:pt x="0" y="4578599"/>
                  <a:pt x="68487" y="4647085"/>
                  <a:pt x="152970" y="4647085"/>
                </a:cubicBezTo>
                <a:close/>
              </a:path>
            </a:pathLst>
          </a:custGeom>
          <a:solidFill>
            <a:schemeClr val="tx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6" name="图片 15"/>
          <p:cNvPicPr>
            <a:picLocks noChangeAspect="1"/>
          </p:cNvPicPr>
          <p:nvPr/>
        </p:nvPicPr>
        <p:blipFill>
          <a:blip r:embed="rId2">
            <a:alphaModFix amt="100000"/>
          </a:blip>
          <a:srcRect l="35296" r="35296"/>
          <a:stretch>
            <a:fillRect/>
          </a:stretch>
        </p:blipFill>
        <p:spPr>
          <a:xfrm>
            <a:off x="1205159" y="1386466"/>
            <a:ext cx="2318808" cy="4435276"/>
          </a:xfrm>
          <a:custGeom>
            <a:avLst/>
            <a:gdLst/>
            <a:ahLst/>
            <a:cxnLst/>
            <a:rect l="l" t="t" r="r" b="b"/>
            <a:pathLst>
              <a:path w="2318808" h="4435276">
                <a:moveTo>
                  <a:pt x="149587" y="0"/>
                </a:moveTo>
                <a:lnTo>
                  <a:pt x="2169221" y="0"/>
                </a:lnTo>
                <a:cubicBezTo>
                  <a:pt x="2251837" y="0"/>
                  <a:pt x="2318808" y="58961"/>
                  <a:pt x="2318808" y="131692"/>
                </a:cubicBezTo>
                <a:lnTo>
                  <a:pt x="2318808" y="774189"/>
                </a:lnTo>
                <a:lnTo>
                  <a:pt x="2318808" y="1879045"/>
                </a:lnTo>
                <a:lnTo>
                  <a:pt x="2318808" y="1885257"/>
                </a:lnTo>
                <a:lnTo>
                  <a:pt x="2318808" y="2550018"/>
                </a:lnTo>
                <a:lnTo>
                  <a:pt x="2318808" y="2556232"/>
                </a:lnTo>
                <a:lnTo>
                  <a:pt x="2318808" y="3661087"/>
                </a:lnTo>
                <a:lnTo>
                  <a:pt x="2318808" y="4303584"/>
                </a:lnTo>
                <a:cubicBezTo>
                  <a:pt x="2318808" y="4376317"/>
                  <a:pt x="2251837" y="4435276"/>
                  <a:pt x="2169221" y="4435276"/>
                </a:cubicBezTo>
                <a:lnTo>
                  <a:pt x="149587" y="4435276"/>
                </a:lnTo>
                <a:cubicBezTo>
                  <a:pt x="66973" y="4435276"/>
                  <a:pt x="0" y="4376317"/>
                  <a:pt x="0" y="4303584"/>
                </a:cubicBezTo>
                <a:lnTo>
                  <a:pt x="0" y="3661087"/>
                </a:lnTo>
                <a:lnTo>
                  <a:pt x="0" y="2556232"/>
                </a:lnTo>
                <a:lnTo>
                  <a:pt x="0" y="2550018"/>
                </a:lnTo>
                <a:lnTo>
                  <a:pt x="0" y="1885257"/>
                </a:lnTo>
                <a:lnTo>
                  <a:pt x="0" y="1879045"/>
                </a:lnTo>
                <a:lnTo>
                  <a:pt x="0" y="774189"/>
                </a:lnTo>
                <a:lnTo>
                  <a:pt x="0" y="131692"/>
                </a:lnTo>
                <a:cubicBezTo>
                  <a:pt x="0" y="58961"/>
                  <a:pt x="66973" y="0"/>
                  <a:pt x="149587" y="0"/>
                </a:cubicBezTo>
                <a:close/>
              </a:path>
            </a:pathLst>
          </a:custGeom>
          <a:noFill/>
          <a:ln>
            <a:noFill/>
          </a:ln>
        </p:spPr>
      </p:pic>
      <p:sp>
        <p:nvSpPr>
          <p:cNvPr id="17" name="标题 1"/>
          <p:cNvSpPr txBox="1"/>
          <p:nvPr/>
        </p:nvSpPr>
        <p:spPr>
          <a:xfrm>
            <a:off x="1158984" y="398382"/>
            <a:ext cx="9989075" cy="432000"/>
          </a:xfrm>
          <a:prstGeom prst="rect">
            <a:avLst/>
          </a:prstGeom>
          <a:noFill/>
          <a:ln>
            <a:noFill/>
          </a:ln>
        </p:spPr>
        <p:txBody>
          <a:bodyPr vert="horz" wrap="square" lIns="0" tIns="0" rIns="0" bIns="0" rtlCol="0" anchor="ctr"/>
          <a:lstStyle/>
          <a:p>
            <a:pPr algn="l">
              <a:lnSpc>
                <a:spcPct val="120000"/>
              </a:lnSpc>
            </a:pPr>
            <a:r>
              <a:rPr kumimoji="1" lang="en-US" altLang="zh-CN" sz="2800">
                <a:ln w="12700">
                  <a:noFill/>
                </a:ln>
                <a:solidFill>
                  <a:schemeClr val="accent6">
                    <a:lumMod val="75000"/>
                    <a:alpha val="100000"/>
                  </a:schemeClr>
                </a:solidFill>
                <a:latin typeface="Source Han Sans CN Bold Bold"/>
                <a:ea typeface="Source Han Sans CN Bold Bold"/>
                <a:cs typeface="Source Han Sans CN Bold Bold"/>
              </a:rPr>
              <a:t>举措2 – AI</a:t>
            </a:r>
            <a:r>
              <a:rPr kumimoji="1" lang="zh-CN" altLang="en-US" sz="2800">
                <a:ln w="12700">
                  <a:noFill/>
                </a:ln>
                <a:solidFill>
                  <a:schemeClr val="accent6">
                    <a:lumMod val="75000"/>
                    <a:alpha val="100000"/>
                  </a:schemeClr>
                </a:solidFill>
                <a:latin typeface="Source Han Sans CN Bold Bold"/>
                <a:ea typeface="Source Han Sans CN Bold Bold"/>
                <a:cs typeface="Source Han Sans CN Bold Bold"/>
              </a:rPr>
              <a:t>友好的</a:t>
            </a:r>
            <a:r>
              <a:rPr kumimoji="1" lang="en-US" altLang="zh-CN" sz="2800">
                <a:ln w="12700">
                  <a:noFill/>
                </a:ln>
                <a:solidFill>
                  <a:schemeClr val="accent6">
                    <a:lumMod val="75000"/>
                    <a:alpha val="100000"/>
                  </a:schemeClr>
                </a:solidFill>
                <a:latin typeface="Source Han Sans CN Bold Bold"/>
                <a:ea typeface="Source Han Sans CN Bold Bold"/>
                <a:cs typeface="Source Han Sans CN Bold Bold"/>
              </a:rPr>
              <a:t>API</a:t>
            </a:r>
            <a:endParaRPr kumimoji="1" lang="en-US" altLang="zh-CN" sz="2800">
              <a:ln w="12700">
                <a:noFill/>
              </a:ln>
              <a:solidFill>
                <a:schemeClr val="accent6">
                  <a:lumMod val="75000"/>
                  <a:alpha val="100000"/>
                </a:schemeClr>
              </a:solidFill>
              <a:latin typeface="Source Han Sans CN Bold Bold"/>
              <a:ea typeface="Source Han Sans CN Bold Bold"/>
              <a:cs typeface="Source Han Sans CN Bold Bold"/>
            </a:endParaRPr>
          </a:p>
        </p:txBody>
      </p:sp>
      <p:sp>
        <p:nvSpPr>
          <p:cNvPr id="18" name="标题 1"/>
          <p:cNvSpPr txBox="1"/>
          <p:nvPr/>
        </p:nvSpPr>
        <p:spPr>
          <a:xfrm>
            <a:off x="392580" y="457288"/>
            <a:ext cx="356720" cy="356720"/>
          </a:xfrm>
          <a:prstGeom prst="ellipse">
            <a:avLst/>
          </a:prstGeom>
          <a:no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574960" y="455648"/>
            <a:ext cx="360000" cy="36000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5591810" y="4867275"/>
            <a:ext cx="6003290" cy="1578610"/>
          </a:xfrm>
          <a:prstGeom prst="rect">
            <a:avLst/>
          </a:prstGeom>
          <a:noFill/>
          <a:ln>
            <a:noFill/>
          </a:ln>
        </p:spPr>
        <p:txBody>
          <a:bodyPr vert="horz" wrap="square" lIns="91440" tIns="45720" rIns="91440" bIns="45720" rtlCol="0" anchor="t" anchorCtr="0"/>
          <a:p>
            <a:pPr algn="l">
              <a:lnSpc>
                <a:spcPct val="150000"/>
              </a:lnSpc>
            </a:pPr>
            <a:r>
              <a:rPr kumimoji="1" lang="zh-CN" altLang="en-US" sz="2000" b="1">
                <a:ln w="12700">
                  <a:noFill/>
                </a:ln>
                <a:solidFill>
                  <a:schemeClr val="accent6">
                    <a:lumMod val="75000"/>
                    <a:alpha val="100000"/>
                  </a:schemeClr>
                </a:solidFill>
                <a:latin typeface="Source Han Sans CN Normal"/>
                <a:ea typeface="Source Han Sans CN Normal"/>
                <a:cs typeface="Source Han Sans CN Normal"/>
              </a:rPr>
              <a:t>权限与安全管理</a:t>
            </a:r>
            <a:endParaRPr kumimoji="1" lang="en-US" altLang="zh-CN">
              <a:ln w="12700">
                <a:noFill/>
              </a:ln>
              <a:solidFill>
                <a:schemeClr val="accent6">
                  <a:lumMod val="75000"/>
                  <a:alpha val="100000"/>
                </a:schemeClr>
              </a:solidFill>
              <a:latin typeface="Source Han Sans CN Normal"/>
              <a:ea typeface="Source Han Sans CN Normal"/>
              <a:cs typeface="Source Han Sans CN Normal"/>
            </a:endParaRPr>
          </a:p>
          <a:p>
            <a:pPr marL="285750" indent="-285750" algn="l">
              <a:lnSpc>
                <a:spcPct val="150000"/>
              </a:lnSpc>
              <a:buFont typeface="Arial" panose="020B0604020202090204" pitchFamily="34" charset="0"/>
              <a:buChar char="•"/>
            </a:pP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为</a:t>
            </a:r>
            <a:r>
              <a:rPr kumimoji="1" lang="en-US" altLang="zh-CN" sz="2000">
                <a:ln w="12700">
                  <a:noFill/>
                </a:ln>
                <a:solidFill>
                  <a:schemeClr val="accent6">
                    <a:lumMod val="75000"/>
                    <a:alpha val="100000"/>
                  </a:schemeClr>
                </a:solidFill>
                <a:latin typeface="Source Han Sans CN Normal"/>
                <a:ea typeface="Source Han Sans CN Normal"/>
                <a:cs typeface="Source Han Sans CN Normal"/>
              </a:rPr>
              <a:t>AI Agent</a:t>
            </a: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设计合适的访问权限管理</a:t>
            </a:r>
            <a:endParaRPr kumimoji="1" lang="zh-CN" altLang="en-US" sz="2000">
              <a:ln w="12700">
                <a:noFill/>
              </a:ln>
              <a:solidFill>
                <a:schemeClr val="accent6">
                  <a:lumMod val="75000"/>
                  <a:alpha val="100000"/>
                </a:schemeClr>
              </a:solidFill>
              <a:latin typeface="Source Han Sans CN Normal"/>
              <a:ea typeface="Source Han Sans CN Normal"/>
              <a:cs typeface="Source Han Sans CN Normal"/>
            </a:endParaRPr>
          </a:p>
          <a:p>
            <a:pPr marL="285750" indent="-285750" algn="l">
              <a:lnSpc>
                <a:spcPct val="150000"/>
              </a:lnSpc>
              <a:buFont typeface="Arial" panose="020B0604020202090204" pitchFamily="34" charset="0"/>
              <a:buChar char="•"/>
            </a:pP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建立操作审计与监控机制</a:t>
            </a:r>
            <a:endParaRPr kumimoji="1" lang="zh-CN" altLang="en-US" sz="2000">
              <a:ln w="12700">
                <a:noFill/>
              </a:ln>
              <a:solidFill>
                <a:schemeClr val="accent6">
                  <a:lumMod val="75000"/>
                  <a:alpha val="100000"/>
                </a:schemeClr>
              </a:solidFill>
              <a:latin typeface="Source Han Sans CN Normal"/>
              <a:ea typeface="Source Han Sans CN Normal"/>
              <a:cs typeface="Source Han Sans CN Norm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alpha val="100000"/>
                </a:schemeClr>
              </a:gs>
              <a:gs pos="100000">
                <a:schemeClr val="accent1">
                  <a:lumMod val="20000"/>
                  <a:lumOff val="80000"/>
                </a:schemeClr>
              </a:gs>
            </a:gsLst>
            <a:lin ang="5400000" scaled="0"/>
          </a:gradFill>
          <a:ln w="9525"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p:cNvPicPr>
            <a:picLocks noChangeAspect="1"/>
          </p:cNvPicPr>
          <p:nvPr/>
        </p:nvPicPr>
        <p:blipFill>
          <a:blip r:embed="rId1">
            <a:alphaModFix amt="100000"/>
          </a:blip>
          <a:srcRect l="30983" r="30983"/>
          <a:stretch>
            <a:fillRect/>
          </a:stretch>
        </p:blipFill>
        <p:spPr>
          <a:xfrm>
            <a:off x="660400" y="1564427"/>
            <a:ext cx="3062369" cy="4512371"/>
          </a:xfrm>
          <a:custGeom>
            <a:avLst/>
            <a:gdLst/>
            <a:ahLst/>
            <a:cxnLst/>
            <a:rect l="l" t="t" r="r" b="b"/>
            <a:pathLst>
              <a:path w="3062369" h="4512371">
                <a:moveTo>
                  <a:pt x="137500" y="0"/>
                </a:moveTo>
                <a:lnTo>
                  <a:pt x="2924869" y="0"/>
                </a:lnTo>
                <a:cubicBezTo>
                  <a:pt x="3000808" y="0"/>
                  <a:pt x="3062369" y="61561"/>
                  <a:pt x="3062369" y="137500"/>
                </a:cubicBezTo>
                <a:lnTo>
                  <a:pt x="3062369" y="4374871"/>
                </a:lnTo>
                <a:cubicBezTo>
                  <a:pt x="3062369" y="4450810"/>
                  <a:pt x="3000808" y="4512371"/>
                  <a:pt x="2924869" y="4512371"/>
                </a:cubicBezTo>
                <a:lnTo>
                  <a:pt x="137500" y="4512371"/>
                </a:lnTo>
                <a:cubicBezTo>
                  <a:pt x="61561" y="4512371"/>
                  <a:pt x="0" y="4450810"/>
                  <a:pt x="0" y="4374871"/>
                </a:cubicBezTo>
                <a:lnTo>
                  <a:pt x="0" y="137500"/>
                </a:lnTo>
                <a:cubicBezTo>
                  <a:pt x="0" y="61561"/>
                  <a:pt x="61561" y="0"/>
                  <a:pt x="137500" y="0"/>
                </a:cubicBezTo>
                <a:close/>
              </a:path>
            </a:pathLst>
          </a:custGeom>
          <a:noFill/>
          <a:ln>
            <a:noFill/>
          </a:ln>
        </p:spPr>
      </p:pic>
      <p:sp>
        <p:nvSpPr>
          <p:cNvPr id="4" name="标题 1"/>
          <p:cNvSpPr txBox="1"/>
          <p:nvPr/>
        </p:nvSpPr>
        <p:spPr>
          <a:xfrm>
            <a:off x="4335966" y="2097042"/>
            <a:ext cx="7116894" cy="1023348"/>
          </a:xfrm>
          <a:prstGeom prst="rect">
            <a:avLst/>
          </a:prstGeom>
          <a:noFill/>
          <a:ln>
            <a:noFill/>
          </a:ln>
        </p:spPr>
        <p:txBody>
          <a:bodyPr vert="horz" wrap="square" lIns="0" tIns="0" rIns="0" bIns="0" rtlCol="0" anchor="t"/>
          <a:lstStyle/>
          <a:p>
            <a:pPr marL="285750" indent="-285750" algn="l">
              <a:lnSpc>
                <a:spcPct val="150000"/>
              </a:lnSpc>
              <a:buFont typeface="Arial" panose="020B0604020202090204" pitchFamily="34" charset="0"/>
              <a:buChar char="•"/>
            </a:pPr>
            <a:r>
              <a:rPr kumimoji="1" lang="zh-CN" altLang="en-US" sz="2000">
                <a:solidFill>
                  <a:schemeClr val="accent6">
                    <a:lumMod val="75000"/>
                  </a:schemeClr>
                </a:solidFill>
              </a:rPr>
              <a:t>可以让</a:t>
            </a:r>
            <a:r>
              <a:rPr kumimoji="1" lang="en-US" altLang="zh-CN" sz="2000">
                <a:solidFill>
                  <a:schemeClr val="accent6">
                    <a:lumMod val="75000"/>
                  </a:schemeClr>
                </a:solidFill>
              </a:rPr>
              <a:t>AI</a:t>
            </a:r>
            <a:r>
              <a:rPr kumimoji="1" lang="zh-CN" altLang="en-US" sz="2000">
                <a:solidFill>
                  <a:schemeClr val="accent6">
                    <a:lumMod val="75000"/>
                  </a:schemeClr>
                </a:solidFill>
              </a:rPr>
              <a:t>根据文档部署</a:t>
            </a:r>
            <a:r>
              <a:rPr kumimoji="1" lang="en-US" altLang="zh-CN" sz="2000">
                <a:solidFill>
                  <a:schemeClr val="accent6">
                    <a:lumMod val="75000"/>
                  </a:schemeClr>
                </a:solidFill>
              </a:rPr>
              <a:t>，</a:t>
            </a:r>
            <a:r>
              <a:rPr kumimoji="1" lang="zh-CN" altLang="en-US" sz="2000">
                <a:solidFill>
                  <a:schemeClr val="accent6">
                    <a:lumMod val="75000"/>
                  </a:schemeClr>
                </a:solidFill>
              </a:rPr>
              <a:t>包括仓库依赖</a:t>
            </a:r>
            <a:endParaRPr kumimoji="1" lang="zh-CN" altLang="en-US" sz="2000">
              <a:solidFill>
                <a:schemeClr val="accent6">
                  <a:lumMod val="75000"/>
                </a:schemeClr>
              </a:solidFill>
            </a:endParaRPr>
          </a:p>
          <a:p>
            <a:pPr marL="285750" indent="-285750" algn="l">
              <a:lnSpc>
                <a:spcPct val="150000"/>
              </a:lnSpc>
              <a:buFont typeface="Arial" panose="020B0604020202090204" pitchFamily="34" charset="0"/>
              <a:buChar char="•"/>
            </a:pPr>
            <a:r>
              <a:rPr kumimoji="1" lang="zh-CN" altLang="en-US" sz="2000">
                <a:solidFill>
                  <a:schemeClr val="accent6">
                    <a:lumMod val="75000"/>
                  </a:schemeClr>
                </a:solidFill>
              </a:rPr>
              <a:t>环境隔离</a:t>
            </a:r>
            <a:endParaRPr kumimoji="1" lang="zh-CN" altLang="en-US" sz="2000">
              <a:solidFill>
                <a:schemeClr val="accent6">
                  <a:lumMod val="75000"/>
                </a:schemeClr>
              </a:solidFill>
            </a:endParaRPr>
          </a:p>
        </p:txBody>
      </p:sp>
      <p:sp>
        <p:nvSpPr>
          <p:cNvPr id="5" name="标题 1"/>
          <p:cNvSpPr txBox="1"/>
          <p:nvPr/>
        </p:nvSpPr>
        <p:spPr>
          <a:xfrm>
            <a:off x="3968750" y="1631950"/>
            <a:ext cx="76200" cy="4427220"/>
          </a:xfrm>
          <a:prstGeom prst="roundRect">
            <a:avLst>
              <a:gd name="adj" fmla="val 50000"/>
            </a:avLst>
          </a:pr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4335780" y="1452245"/>
            <a:ext cx="7117080" cy="516890"/>
          </a:xfrm>
          <a:prstGeom prst="rect">
            <a:avLst/>
          </a:prstGeom>
          <a:noFill/>
          <a:ln>
            <a:noFill/>
          </a:ln>
        </p:spPr>
        <p:txBody>
          <a:bodyPr vert="horz" wrap="square" lIns="0" tIns="0" rIns="0" bIns="0" rtlCol="0" anchor="t"/>
          <a:lstStyle/>
          <a:p>
            <a:pPr algn="l">
              <a:lnSpc>
                <a:spcPct val="150000"/>
              </a:lnSpc>
            </a:pPr>
            <a:r>
              <a:rPr kumimoji="1" lang="en-US" altLang="zh-CN" sz="2400" b="1">
                <a:ln w="12700">
                  <a:noFill/>
                </a:ln>
                <a:solidFill>
                  <a:schemeClr val="accent6">
                    <a:lumMod val="75000"/>
                    <a:alpha val="100000"/>
                  </a:schemeClr>
                </a:solidFill>
                <a:latin typeface="Source Han Sans CN Normal"/>
                <a:ea typeface="Source Han Sans CN Normal"/>
                <a:cs typeface="Source Han Sans CN Normal"/>
              </a:rPr>
              <a:t>01 </a:t>
            </a:r>
            <a:r>
              <a:rPr kumimoji="1" lang="en-US" altLang="zh-CN" sz="2400" b="1">
                <a:ln w="12700">
                  <a:noFill/>
                </a:ln>
                <a:solidFill>
                  <a:schemeClr val="accent6">
                    <a:lumMod val="75000"/>
                    <a:alpha val="100000"/>
                  </a:schemeClr>
                </a:solidFill>
                <a:latin typeface="Source Han Sans CN Normal"/>
                <a:ea typeface="Source Han Sans CN Normal"/>
                <a:cs typeface="Source Han Sans CN Normal"/>
                <a:sym typeface="+mn-ea"/>
              </a:rPr>
              <a:t>沙盒环境</a:t>
            </a:r>
            <a:endParaRPr kumimoji="1" lang="en-US" altLang="zh-CN" sz="2400" b="1">
              <a:ln w="12700">
                <a:noFill/>
              </a:ln>
              <a:solidFill>
                <a:schemeClr val="accent6">
                  <a:lumMod val="75000"/>
                  <a:alpha val="100000"/>
                </a:schemeClr>
              </a:solidFill>
              <a:latin typeface="Source Han Sans CN Normal"/>
              <a:ea typeface="Source Han Sans CN Normal"/>
              <a:cs typeface="Source Han Sans CN Normal"/>
              <a:sym typeface="+mn-ea"/>
            </a:endParaRPr>
          </a:p>
        </p:txBody>
      </p:sp>
      <p:sp>
        <p:nvSpPr>
          <p:cNvPr id="8" name="标题 1"/>
          <p:cNvSpPr txBox="1"/>
          <p:nvPr/>
        </p:nvSpPr>
        <p:spPr>
          <a:xfrm>
            <a:off x="4335966" y="3718832"/>
            <a:ext cx="7116894" cy="1023348"/>
          </a:xfrm>
          <a:prstGeom prst="rect">
            <a:avLst/>
          </a:prstGeom>
          <a:noFill/>
          <a:ln>
            <a:noFill/>
          </a:ln>
        </p:spPr>
        <p:txBody>
          <a:bodyPr vert="horz" wrap="square" lIns="0" tIns="0" rIns="0" bIns="0" rtlCol="0" anchor="t"/>
          <a:lstStyle/>
          <a:p>
            <a:pPr marL="285750" indent="-285750" algn="l">
              <a:lnSpc>
                <a:spcPct val="150000"/>
              </a:lnSpc>
              <a:buFont typeface="Arial" panose="020B0604020202090204" pitchFamily="34" charset="0"/>
              <a:buChar char="•"/>
            </a:pPr>
            <a:r>
              <a:rPr kumimoji="1" lang="zh-CN" altLang="en-US" sz="2000">
                <a:solidFill>
                  <a:schemeClr val="accent6">
                    <a:lumMod val="75000"/>
                  </a:schemeClr>
                </a:solidFill>
                <a:sym typeface="+mn-ea"/>
              </a:rPr>
              <a:t>让</a:t>
            </a:r>
            <a:r>
              <a:rPr kumimoji="1" lang="en-US" altLang="zh-CN" sz="2000">
                <a:solidFill>
                  <a:schemeClr val="accent6">
                    <a:lumMod val="75000"/>
                  </a:schemeClr>
                </a:solidFill>
                <a:sym typeface="+mn-ea"/>
              </a:rPr>
              <a:t>AI</a:t>
            </a:r>
            <a:r>
              <a:rPr kumimoji="1" lang="zh-CN" altLang="en-US" sz="2000">
                <a:solidFill>
                  <a:schemeClr val="accent6">
                    <a:lumMod val="75000"/>
                  </a:schemeClr>
                </a:solidFill>
                <a:sym typeface="+mn-ea"/>
              </a:rPr>
              <a:t>根据文档理解代码内容</a:t>
            </a:r>
            <a:r>
              <a:rPr kumimoji="1" lang="en-US" altLang="zh-CN" sz="2000">
                <a:solidFill>
                  <a:schemeClr val="accent6">
                    <a:lumMod val="75000"/>
                  </a:schemeClr>
                </a:solidFill>
                <a:sym typeface="+mn-ea"/>
              </a:rPr>
              <a:t>，</a:t>
            </a:r>
            <a:endParaRPr kumimoji="1" lang="zh-CN" altLang="en-US" sz="2000">
              <a:solidFill>
                <a:schemeClr val="accent6">
                  <a:lumMod val="75000"/>
                </a:schemeClr>
              </a:solidFill>
            </a:endParaRPr>
          </a:p>
          <a:p>
            <a:pPr marL="285750" indent="-285750" algn="l">
              <a:lnSpc>
                <a:spcPct val="150000"/>
              </a:lnSpc>
              <a:buFont typeface="Arial" panose="020B0604020202090204" pitchFamily="34" charset="0"/>
              <a:buChar char="•"/>
            </a:pPr>
            <a:r>
              <a:rPr kumimoji="1" lang="zh-CN" altLang="en-US" sz="2000">
                <a:solidFill>
                  <a:schemeClr val="accent6">
                    <a:lumMod val="75000"/>
                  </a:schemeClr>
                </a:solidFill>
                <a:sym typeface="+mn-ea"/>
              </a:rPr>
              <a:t>让</a:t>
            </a:r>
            <a:r>
              <a:rPr kumimoji="1" lang="en-US" altLang="zh-CN" sz="2000">
                <a:solidFill>
                  <a:schemeClr val="accent6">
                    <a:lumMod val="75000"/>
                  </a:schemeClr>
                </a:solidFill>
                <a:sym typeface="+mn-ea"/>
              </a:rPr>
              <a:t>AI</a:t>
            </a:r>
            <a:r>
              <a:rPr kumimoji="1" lang="zh-CN" altLang="en-US" sz="2000">
                <a:solidFill>
                  <a:schemeClr val="accent6">
                    <a:lumMod val="75000"/>
                  </a:schemeClr>
                </a:solidFill>
                <a:sym typeface="+mn-ea"/>
              </a:rPr>
              <a:t>执行测试用例进行验证</a:t>
            </a:r>
            <a:endParaRPr kumimoji="1" lang="zh-CN" altLang="en-US" sz="2000">
              <a:solidFill>
                <a:schemeClr val="accent6">
                  <a:lumMod val="75000"/>
                </a:schemeClr>
              </a:solidFill>
              <a:sym typeface="+mn-ea"/>
            </a:endParaRPr>
          </a:p>
        </p:txBody>
      </p:sp>
      <p:sp>
        <p:nvSpPr>
          <p:cNvPr id="16" name="标题 1"/>
          <p:cNvSpPr txBox="1"/>
          <p:nvPr/>
        </p:nvSpPr>
        <p:spPr>
          <a:xfrm>
            <a:off x="1158984" y="398382"/>
            <a:ext cx="9989075" cy="432000"/>
          </a:xfrm>
          <a:prstGeom prst="rect">
            <a:avLst/>
          </a:prstGeom>
          <a:noFill/>
          <a:ln>
            <a:noFill/>
          </a:ln>
        </p:spPr>
        <p:txBody>
          <a:bodyPr vert="horz" wrap="square" lIns="0" tIns="0" rIns="0" bIns="0" rtlCol="0" anchor="ctr"/>
          <a:lstStyle/>
          <a:p>
            <a:pPr algn="l">
              <a:lnSpc>
                <a:spcPct val="120000"/>
              </a:lnSpc>
            </a:pPr>
            <a:r>
              <a:rPr kumimoji="1" lang="en-US" altLang="zh-CN" sz="2800">
                <a:ln w="12700">
                  <a:noFill/>
                </a:ln>
                <a:solidFill>
                  <a:schemeClr val="accent6">
                    <a:lumMod val="75000"/>
                    <a:alpha val="100000"/>
                  </a:schemeClr>
                </a:solidFill>
                <a:latin typeface="Source Han Sans CN Bold Bold"/>
                <a:ea typeface="Source Han Sans CN Bold Bold"/>
                <a:cs typeface="Source Han Sans CN Bold Bold"/>
              </a:rPr>
              <a:t>举措3 – </a:t>
            </a:r>
            <a:r>
              <a:rPr kumimoji="1" lang="zh-CN" altLang="en-US" sz="2800">
                <a:ln w="12700">
                  <a:noFill/>
                </a:ln>
                <a:solidFill>
                  <a:schemeClr val="accent6">
                    <a:lumMod val="75000"/>
                    <a:alpha val="100000"/>
                  </a:schemeClr>
                </a:solidFill>
                <a:latin typeface="Source Han Sans CN Normal"/>
                <a:ea typeface="Source Han Sans CN Normal"/>
                <a:cs typeface="Source Han Sans CN Normal"/>
                <a:sym typeface="+mn-ea"/>
              </a:rPr>
              <a:t>供</a:t>
            </a:r>
            <a:r>
              <a:rPr kumimoji="1" lang="en-US" altLang="zh-CN" sz="2800">
                <a:ln w="12700">
                  <a:noFill/>
                </a:ln>
                <a:solidFill>
                  <a:schemeClr val="accent6">
                    <a:lumMod val="75000"/>
                    <a:alpha val="100000"/>
                  </a:schemeClr>
                </a:solidFill>
                <a:latin typeface="Source Han Sans CN Normal"/>
                <a:ea typeface="Source Han Sans CN Normal"/>
                <a:cs typeface="Source Han Sans CN Normal"/>
                <a:sym typeface="+mn-ea"/>
              </a:rPr>
              <a:t>AI</a:t>
            </a:r>
            <a:r>
              <a:rPr kumimoji="1" lang="zh-CN" altLang="en-US" sz="2800">
                <a:ln w="12700">
                  <a:noFill/>
                </a:ln>
                <a:solidFill>
                  <a:schemeClr val="accent6">
                    <a:lumMod val="75000"/>
                    <a:alpha val="100000"/>
                  </a:schemeClr>
                </a:solidFill>
                <a:latin typeface="Source Han Sans CN Normal"/>
                <a:ea typeface="Source Han Sans CN Normal"/>
                <a:cs typeface="Source Han Sans CN Normal"/>
                <a:sym typeface="+mn-ea"/>
              </a:rPr>
              <a:t>进行验证的测试环境</a:t>
            </a:r>
            <a:endParaRPr kumimoji="1" lang="en-US" altLang="zh-CN" sz="2800">
              <a:ln w="12700">
                <a:noFill/>
              </a:ln>
              <a:solidFill>
                <a:schemeClr val="accent6">
                  <a:lumMod val="75000"/>
                  <a:alpha val="100000"/>
                </a:schemeClr>
              </a:solidFill>
              <a:latin typeface="Source Han Sans CN Bold Bold"/>
              <a:ea typeface="Source Han Sans CN Bold Bold"/>
              <a:cs typeface="Source Han Sans CN Bold Bold"/>
            </a:endParaRPr>
          </a:p>
        </p:txBody>
      </p:sp>
      <p:sp>
        <p:nvSpPr>
          <p:cNvPr id="17" name="标题 1"/>
          <p:cNvSpPr txBox="1"/>
          <p:nvPr/>
        </p:nvSpPr>
        <p:spPr>
          <a:xfrm>
            <a:off x="392580" y="457288"/>
            <a:ext cx="356720" cy="356720"/>
          </a:xfrm>
          <a:prstGeom prst="ellipse">
            <a:avLst/>
          </a:prstGeom>
          <a:no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574960" y="455648"/>
            <a:ext cx="360000" cy="36000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4335780" y="3094990"/>
            <a:ext cx="7117080" cy="516890"/>
          </a:xfrm>
          <a:prstGeom prst="rect">
            <a:avLst/>
          </a:prstGeom>
          <a:noFill/>
          <a:ln>
            <a:noFill/>
          </a:ln>
        </p:spPr>
        <p:txBody>
          <a:bodyPr vert="horz" wrap="square" lIns="0" tIns="0" rIns="0" bIns="0" rtlCol="0" anchor="t"/>
          <a:p>
            <a:pPr algn="l">
              <a:lnSpc>
                <a:spcPct val="150000"/>
              </a:lnSpc>
            </a:pPr>
            <a:r>
              <a:rPr kumimoji="1" lang="en-US" altLang="zh-CN" sz="2400" b="1">
                <a:ln w="12700">
                  <a:noFill/>
                </a:ln>
                <a:solidFill>
                  <a:schemeClr val="accent6">
                    <a:lumMod val="75000"/>
                    <a:alpha val="100000"/>
                  </a:schemeClr>
                </a:solidFill>
                <a:latin typeface="Source Han Sans CN Normal"/>
                <a:ea typeface="Source Han Sans CN Normal"/>
                <a:cs typeface="Source Han Sans CN Normal"/>
              </a:rPr>
              <a:t>02 </a:t>
            </a:r>
            <a:r>
              <a:rPr kumimoji="1" lang="zh-CN" altLang="en-US" sz="2400" b="1">
                <a:ln w="12700">
                  <a:noFill/>
                </a:ln>
                <a:solidFill>
                  <a:schemeClr val="accent6">
                    <a:lumMod val="75000"/>
                    <a:alpha val="100000"/>
                  </a:schemeClr>
                </a:solidFill>
                <a:latin typeface="Source Han Sans CN Normal"/>
                <a:ea typeface="Source Han Sans CN Normal"/>
                <a:cs typeface="Source Han Sans CN Normal"/>
                <a:sym typeface="+mn-ea"/>
              </a:rPr>
              <a:t>文档和测试用例</a:t>
            </a:r>
            <a:endParaRPr kumimoji="1" lang="zh-CN" altLang="en-US" sz="2400" b="1">
              <a:ln w="12700">
                <a:noFill/>
              </a:ln>
              <a:solidFill>
                <a:schemeClr val="accent6">
                  <a:lumMod val="75000"/>
                  <a:alpha val="100000"/>
                </a:schemeClr>
              </a:solidFill>
              <a:latin typeface="Source Han Sans CN Normal"/>
              <a:ea typeface="Source Han Sans CN Normal"/>
              <a:cs typeface="Source Han Sans CN Normal"/>
              <a:sym typeface="+mn-ea"/>
            </a:endParaRPr>
          </a:p>
        </p:txBody>
      </p:sp>
      <p:sp>
        <p:nvSpPr>
          <p:cNvPr id="20" name="标题 1"/>
          <p:cNvSpPr txBox="1"/>
          <p:nvPr/>
        </p:nvSpPr>
        <p:spPr>
          <a:xfrm>
            <a:off x="4347210" y="4839970"/>
            <a:ext cx="7117080" cy="516890"/>
          </a:xfrm>
          <a:prstGeom prst="rect">
            <a:avLst/>
          </a:prstGeom>
          <a:noFill/>
          <a:ln>
            <a:noFill/>
          </a:ln>
        </p:spPr>
        <p:txBody>
          <a:bodyPr vert="horz" wrap="square" lIns="0" tIns="0" rIns="0" bIns="0" rtlCol="0" anchor="t"/>
          <a:p>
            <a:pPr algn="l">
              <a:lnSpc>
                <a:spcPct val="150000"/>
              </a:lnSpc>
            </a:pPr>
            <a:r>
              <a:rPr kumimoji="1" lang="en-US" altLang="zh-CN" sz="2400" b="1">
                <a:ln w="12700">
                  <a:noFill/>
                </a:ln>
                <a:solidFill>
                  <a:schemeClr val="accent6">
                    <a:lumMod val="75000"/>
                    <a:alpha val="100000"/>
                  </a:schemeClr>
                </a:solidFill>
                <a:latin typeface="Source Han Sans CN Normal"/>
                <a:ea typeface="Source Han Sans CN Normal"/>
                <a:cs typeface="Source Han Sans CN Normal"/>
              </a:rPr>
              <a:t>03 </a:t>
            </a:r>
            <a:r>
              <a:rPr kumimoji="1" lang="zh-CN" altLang="en-US" sz="2400" b="1">
                <a:ln w="12700">
                  <a:noFill/>
                </a:ln>
                <a:solidFill>
                  <a:schemeClr val="accent6">
                    <a:lumMod val="75000"/>
                    <a:alpha val="100000"/>
                  </a:schemeClr>
                </a:solidFill>
                <a:latin typeface="Source Han Sans CN Normal"/>
                <a:ea typeface="Source Han Sans CN Normal"/>
                <a:cs typeface="Source Han Sans CN Normal"/>
              </a:rPr>
              <a:t>成果</a:t>
            </a:r>
            <a:r>
              <a:rPr kumimoji="1" lang="zh-CN" altLang="en-US" sz="2400" b="1">
                <a:ln w="12700">
                  <a:noFill/>
                </a:ln>
                <a:solidFill>
                  <a:schemeClr val="accent6">
                    <a:lumMod val="75000"/>
                    <a:alpha val="100000"/>
                  </a:schemeClr>
                </a:solidFill>
                <a:latin typeface="Source Han Sans CN Normal"/>
                <a:ea typeface="Source Han Sans CN Normal"/>
                <a:cs typeface="Source Han Sans CN Normal"/>
                <a:sym typeface="+mn-ea"/>
              </a:rPr>
              <a:t>验收</a:t>
            </a:r>
            <a:endParaRPr kumimoji="1" lang="en-US" altLang="zh-CN" sz="2400" b="1">
              <a:ln w="12700">
                <a:noFill/>
              </a:ln>
              <a:solidFill>
                <a:schemeClr val="accent6">
                  <a:lumMod val="75000"/>
                  <a:alpha val="100000"/>
                </a:schemeClr>
              </a:solidFill>
              <a:latin typeface="Source Han Sans CN Normal"/>
              <a:ea typeface="Source Han Sans CN Normal"/>
              <a:cs typeface="Source Han Sans CN Normal"/>
              <a:sym typeface="+mn-ea"/>
            </a:endParaRPr>
          </a:p>
          <a:p>
            <a:pPr algn="l">
              <a:lnSpc>
                <a:spcPct val="150000"/>
              </a:lnSpc>
            </a:pPr>
            <a:endParaRPr kumimoji="1" lang="en-US" altLang="zh-CN" sz="2400" b="1">
              <a:ln w="12700">
                <a:noFill/>
              </a:ln>
              <a:solidFill>
                <a:schemeClr val="accent6">
                  <a:lumMod val="75000"/>
                  <a:alpha val="100000"/>
                </a:schemeClr>
              </a:solidFill>
              <a:latin typeface="Source Han Sans CN Normal"/>
              <a:ea typeface="Source Han Sans CN Normal"/>
              <a:cs typeface="Source Han Sans CN Normal"/>
              <a:sym typeface="+mn-ea"/>
            </a:endParaRPr>
          </a:p>
        </p:txBody>
      </p:sp>
      <p:sp>
        <p:nvSpPr>
          <p:cNvPr id="21" name="标题 1"/>
          <p:cNvSpPr txBox="1"/>
          <p:nvPr/>
        </p:nvSpPr>
        <p:spPr>
          <a:xfrm>
            <a:off x="4347210" y="5434330"/>
            <a:ext cx="7117080" cy="584200"/>
          </a:xfrm>
          <a:prstGeom prst="rect">
            <a:avLst/>
          </a:prstGeom>
          <a:noFill/>
          <a:ln>
            <a:noFill/>
          </a:ln>
        </p:spPr>
        <p:txBody>
          <a:bodyPr vert="horz" wrap="square" lIns="0" tIns="0" rIns="0" bIns="0" rtlCol="0" anchor="t"/>
          <a:p>
            <a:pPr marL="285750" indent="-285750" algn="l">
              <a:lnSpc>
                <a:spcPct val="150000"/>
              </a:lnSpc>
              <a:buFont typeface="Arial" panose="020B0604020202090204" pitchFamily="34" charset="0"/>
              <a:buChar char="•"/>
            </a:pPr>
            <a:r>
              <a:rPr kumimoji="1" lang="zh-CN" altLang="en-US" sz="2000">
                <a:solidFill>
                  <a:schemeClr val="accent6">
                    <a:lumMod val="75000"/>
                  </a:schemeClr>
                </a:solidFill>
                <a:sym typeface="+mn-ea"/>
              </a:rPr>
              <a:t>由人类进行审核</a:t>
            </a:r>
            <a:endParaRPr kumimoji="1" lang="zh-CN" altLang="en-US" sz="2000">
              <a:solidFill>
                <a:schemeClr val="accent6">
                  <a:lumMod val="75000"/>
                </a:schemeClr>
              </a:solidFill>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46990" y="-46355"/>
            <a:ext cx="12192000" cy="6858000"/>
          </a:xfrm>
          <a:prstGeom prst="rect">
            <a:avLst/>
          </a:prstGeom>
          <a:gradFill>
            <a:gsLst>
              <a:gs pos="0">
                <a:schemeClr val="bg1">
                  <a:alpha val="100000"/>
                </a:schemeClr>
              </a:gs>
              <a:gs pos="100000">
                <a:schemeClr val="accent1">
                  <a:lumMod val="20000"/>
                  <a:lumOff val="80000"/>
                </a:schemeClr>
              </a:gs>
            </a:gsLst>
            <a:lin ang="5400000" scaled="0"/>
          </a:gradFill>
          <a:ln w="9525"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1158984" y="254872"/>
            <a:ext cx="9989075" cy="432000"/>
          </a:xfrm>
          <a:prstGeom prst="rect">
            <a:avLst/>
          </a:prstGeom>
          <a:noFill/>
          <a:ln>
            <a:noFill/>
          </a:ln>
        </p:spPr>
        <p:txBody>
          <a:bodyPr vert="horz" wrap="square" lIns="0" tIns="0" rIns="0" bIns="0" rtlCol="0" anchor="ctr"/>
          <a:lstStyle/>
          <a:p>
            <a:pPr algn="l">
              <a:lnSpc>
                <a:spcPct val="120000"/>
              </a:lnSpc>
            </a:pPr>
            <a:r>
              <a:rPr kumimoji="1" lang="en-US" altLang="zh-CN" sz="2800">
                <a:ln w="12700">
                  <a:noFill/>
                </a:ln>
                <a:solidFill>
                  <a:srgbClr val="262626">
                    <a:alpha val="100000"/>
                  </a:srgbClr>
                </a:solidFill>
                <a:latin typeface="Source Han Sans CN Bold Bold"/>
                <a:ea typeface="Source Han Sans CN Bold Bold"/>
                <a:cs typeface="Source Han Sans CN Bold Bold"/>
              </a:rPr>
              <a:t>举措4 – AI 助理</a:t>
            </a:r>
            <a:endParaRPr kumimoji="1" lang="zh-CN" altLang="en-US"/>
          </a:p>
        </p:txBody>
      </p:sp>
      <p:sp>
        <p:nvSpPr>
          <p:cNvPr id="21" name="标题 1"/>
          <p:cNvSpPr txBox="1"/>
          <p:nvPr/>
        </p:nvSpPr>
        <p:spPr>
          <a:xfrm>
            <a:off x="392580" y="313778"/>
            <a:ext cx="356720" cy="356720"/>
          </a:xfrm>
          <a:prstGeom prst="ellipse">
            <a:avLst/>
          </a:prstGeom>
          <a:no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574960" y="312138"/>
            <a:ext cx="360000" cy="36000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nvGrpSpPr>
          <p:cNvPr id="25" name="组合 24"/>
          <p:cNvGrpSpPr/>
          <p:nvPr/>
        </p:nvGrpSpPr>
        <p:grpSpPr>
          <a:xfrm>
            <a:off x="239077" y="1064895"/>
            <a:ext cx="11138208" cy="5234305"/>
            <a:chOff x="1167" y="1677"/>
            <a:chExt cx="17541" cy="8243"/>
          </a:xfrm>
        </p:grpSpPr>
        <p:sp>
          <p:nvSpPr>
            <p:cNvPr id="15" name="标题 1"/>
            <p:cNvSpPr txBox="1"/>
            <p:nvPr/>
          </p:nvSpPr>
          <p:spPr>
            <a:xfrm>
              <a:off x="1167" y="3440"/>
              <a:ext cx="4638" cy="700"/>
            </a:xfrm>
            <a:prstGeom prst="rect">
              <a:avLst/>
            </a:prstGeom>
            <a:noFill/>
            <a:ln>
              <a:noFill/>
            </a:ln>
          </p:spPr>
          <p:txBody>
            <a:bodyPr vert="horz" wrap="square" lIns="0" tIns="0" rIns="0" bIns="0" rtlCol="0" anchor="b"/>
            <a:lstStyle/>
            <a:p>
              <a:pPr algn="r">
                <a:lnSpc>
                  <a:spcPct val="110000"/>
                </a:lnSpc>
              </a:pPr>
              <a:r>
                <a:rPr kumimoji="1" lang="en-US" altLang="zh-CN" sz="2400" b="1">
                  <a:ln w="12700">
                    <a:noFill/>
                  </a:ln>
                  <a:solidFill>
                    <a:schemeClr val="accent6">
                      <a:lumMod val="75000"/>
                      <a:alpha val="100000"/>
                    </a:schemeClr>
                  </a:solidFill>
                  <a:latin typeface="Source Han Sans CN Normal"/>
                  <a:ea typeface="Source Han Sans CN Normal"/>
                  <a:cs typeface="Source Han Sans CN Normal"/>
                  <a:sym typeface="+mn-ea"/>
                </a:rPr>
                <a:t>01 </a:t>
              </a:r>
              <a:r>
                <a:rPr kumimoji="1" lang="zh-CN" altLang="en-US" sz="2400" b="1">
                  <a:ln w="12700">
                    <a:noFill/>
                  </a:ln>
                  <a:solidFill>
                    <a:schemeClr val="accent6">
                      <a:lumMod val="75000"/>
                      <a:alpha val="100000"/>
                    </a:schemeClr>
                  </a:solidFill>
                  <a:latin typeface="Source Han Sans CN Normal"/>
                  <a:ea typeface="Source Han Sans CN Normal"/>
                  <a:cs typeface="Source Han Sans CN Normal"/>
                  <a:sym typeface="+mn-ea"/>
                </a:rPr>
                <a:t>部署</a:t>
              </a:r>
              <a:r>
                <a:rPr kumimoji="1" lang="en-US" altLang="zh-CN" sz="2400" b="1">
                  <a:ln w="12700">
                    <a:noFill/>
                  </a:ln>
                  <a:solidFill>
                    <a:schemeClr val="accent6">
                      <a:lumMod val="75000"/>
                      <a:alpha val="100000"/>
                    </a:schemeClr>
                  </a:solidFill>
                  <a:latin typeface="Source Han Sans CN Normal"/>
                  <a:ea typeface="Source Han Sans CN Normal"/>
                  <a:cs typeface="Source Han Sans CN Normal"/>
                  <a:sym typeface="+mn-ea"/>
                </a:rPr>
                <a:t>AI助理</a:t>
              </a:r>
              <a:endParaRPr kumimoji="1" lang="en-US" altLang="zh-CN" sz="2400" b="1">
                <a:ln w="12700">
                  <a:noFill/>
                </a:ln>
                <a:solidFill>
                  <a:schemeClr val="accent6">
                    <a:lumMod val="75000"/>
                    <a:alpha val="100000"/>
                  </a:schemeClr>
                </a:solidFill>
                <a:latin typeface="Source Han Sans CN Normal"/>
                <a:ea typeface="Source Han Sans CN Normal"/>
                <a:cs typeface="Source Han Sans CN Normal"/>
                <a:sym typeface="+mn-ea"/>
              </a:endParaRPr>
            </a:p>
          </p:txBody>
        </p:sp>
        <p:grpSp>
          <p:nvGrpSpPr>
            <p:cNvPr id="24" name="组合 23"/>
            <p:cNvGrpSpPr/>
            <p:nvPr/>
          </p:nvGrpSpPr>
          <p:grpSpPr>
            <a:xfrm>
              <a:off x="2633" y="1677"/>
              <a:ext cx="16075" cy="8243"/>
              <a:chOff x="2633" y="1677"/>
              <a:chExt cx="16075" cy="8243"/>
            </a:xfrm>
          </p:grpSpPr>
          <p:sp>
            <p:nvSpPr>
              <p:cNvPr id="3" name="标题 1"/>
              <p:cNvSpPr txBox="1"/>
              <p:nvPr/>
            </p:nvSpPr>
            <p:spPr>
              <a:xfrm rot="21337677">
                <a:off x="6853" y="2300"/>
                <a:ext cx="2974" cy="3739"/>
              </a:xfrm>
              <a:custGeom>
                <a:avLst/>
                <a:gdLst>
                  <a:gd name="T0" fmla="*/ 551 w 1060"/>
                  <a:gd name="T1" fmla="*/ 1078 h 1333"/>
                  <a:gd name="T2" fmla="*/ 520 w 1060"/>
                  <a:gd name="T3" fmla="*/ 925 h 1333"/>
                  <a:gd name="T4" fmla="*/ 917 w 1060"/>
                  <a:gd name="T5" fmla="*/ 521 h 1333"/>
                  <a:gd name="T6" fmla="*/ 1060 w 1060"/>
                  <a:gd name="T7" fmla="*/ 259 h 1333"/>
                  <a:gd name="T8" fmla="*/ 918 w 1060"/>
                  <a:gd name="T9" fmla="*/ 0 h 1333"/>
                  <a:gd name="T10" fmla="*/ 0 w 1060"/>
                  <a:gd name="T11" fmla="*/ 925 h 1333"/>
                  <a:gd name="T12" fmla="*/ 94 w 1060"/>
                  <a:gd name="T13" fmla="*/ 1333 h 1333"/>
                  <a:gd name="T14" fmla="*/ 244 w 1060"/>
                  <a:gd name="T15" fmla="*/ 1086 h 1333"/>
                  <a:gd name="T16" fmla="*/ 551 w 1060"/>
                  <a:gd name="T17" fmla="*/ 1078 h 1333"/>
                </a:gdLst>
                <a:ahLst/>
                <a:cxnLst/>
                <a:rect l="0" t="0" r="r" b="b"/>
                <a:pathLst>
                  <a:path w="1060" h="1333">
                    <a:moveTo>
                      <a:pt x="551" y="1078"/>
                    </a:moveTo>
                    <a:cubicBezTo>
                      <a:pt x="531" y="1031"/>
                      <a:pt x="520" y="979"/>
                      <a:pt x="520" y="925"/>
                    </a:cubicBezTo>
                    <a:cubicBezTo>
                      <a:pt x="520" y="704"/>
                      <a:pt x="697" y="525"/>
                      <a:pt x="917" y="521"/>
                    </a:cubicBezTo>
                    <a:cubicBezTo>
                      <a:pt x="1060" y="259"/>
                      <a:pt x="1060" y="259"/>
                      <a:pt x="1060" y="259"/>
                    </a:cubicBezTo>
                    <a:cubicBezTo>
                      <a:pt x="918" y="0"/>
                      <a:pt x="918" y="0"/>
                      <a:pt x="918" y="0"/>
                    </a:cubicBezTo>
                    <a:cubicBezTo>
                      <a:pt x="410" y="4"/>
                      <a:pt x="0" y="416"/>
                      <a:pt x="0" y="925"/>
                    </a:cubicBezTo>
                    <a:cubicBezTo>
                      <a:pt x="0" y="1071"/>
                      <a:pt x="34" y="1210"/>
                      <a:pt x="94" y="1333"/>
                    </a:cubicBezTo>
                    <a:cubicBezTo>
                      <a:pt x="244" y="1086"/>
                      <a:pt x="244" y="1086"/>
                      <a:pt x="244" y="1086"/>
                    </a:cubicBezTo>
                    <a:lnTo>
                      <a:pt x="551" y="1078"/>
                    </a:lnTo>
                    <a:close/>
                  </a:path>
                </a:pathLst>
              </a:custGeom>
              <a:solidFill>
                <a:schemeClr val="accent1"/>
              </a:solidFill>
              <a:ln cap="sq">
                <a:noFill/>
              </a:ln>
            </p:spPr>
            <p:txBody>
              <a:bodyPr vert="horz" wrap="square" lIns="91440" tIns="45720" rIns="91440" bIns="45720" rtlCol="0" anchor="t"/>
              <a:lstStyle/>
              <a:p>
                <a:pPr algn="l">
                  <a:lnSpc>
                    <a:spcPct val="110000"/>
                  </a:lnSpc>
                </a:pPr>
                <a:endParaRPr kumimoji="1" lang="zh-CN" altLang="en-US"/>
              </a:p>
            </p:txBody>
          </p:sp>
          <p:sp>
            <p:nvSpPr>
              <p:cNvPr id="4" name="标题 1"/>
              <p:cNvSpPr txBox="1"/>
              <p:nvPr/>
            </p:nvSpPr>
            <p:spPr>
              <a:xfrm rot="21337677">
                <a:off x="9583" y="2118"/>
                <a:ext cx="2454" cy="3878"/>
              </a:xfrm>
              <a:custGeom>
                <a:avLst/>
                <a:gdLst>
                  <a:gd name="T0" fmla="*/ 0 w 875"/>
                  <a:gd name="T1" fmla="*/ 522 h 1383"/>
                  <a:gd name="T2" fmla="*/ 355 w 875"/>
                  <a:gd name="T3" fmla="*/ 923 h 1383"/>
                  <a:gd name="T4" fmla="*/ 299 w 875"/>
                  <a:gd name="T5" fmla="*/ 1127 h 1383"/>
                  <a:gd name="T6" fmla="*/ 453 w 875"/>
                  <a:gd name="T7" fmla="*/ 1377 h 1383"/>
                  <a:gd name="T8" fmla="*/ 753 w 875"/>
                  <a:gd name="T9" fmla="*/ 1383 h 1383"/>
                  <a:gd name="T10" fmla="*/ 875 w 875"/>
                  <a:gd name="T11" fmla="*/ 923 h 1383"/>
                  <a:gd name="T12" fmla="*/ 3 w 875"/>
                  <a:gd name="T13" fmla="*/ 0 h 1383"/>
                  <a:gd name="T14" fmla="*/ 144 w 875"/>
                  <a:gd name="T15" fmla="*/ 257 h 1383"/>
                  <a:gd name="T16" fmla="*/ 0 w 875"/>
                  <a:gd name="T17" fmla="*/ 522 h 1383"/>
                </a:gdLst>
                <a:ahLst/>
                <a:cxnLst/>
                <a:rect l="0" t="0" r="r" b="b"/>
                <a:pathLst>
                  <a:path w="875" h="1383">
                    <a:moveTo>
                      <a:pt x="0" y="522"/>
                    </a:moveTo>
                    <a:cubicBezTo>
                      <a:pt x="200" y="546"/>
                      <a:pt x="355" y="717"/>
                      <a:pt x="355" y="923"/>
                    </a:cubicBezTo>
                    <a:cubicBezTo>
                      <a:pt x="355" y="997"/>
                      <a:pt x="334" y="1067"/>
                      <a:pt x="299" y="1127"/>
                    </a:cubicBezTo>
                    <a:cubicBezTo>
                      <a:pt x="453" y="1377"/>
                      <a:pt x="453" y="1377"/>
                      <a:pt x="453" y="1377"/>
                    </a:cubicBezTo>
                    <a:cubicBezTo>
                      <a:pt x="753" y="1383"/>
                      <a:pt x="753" y="1383"/>
                      <a:pt x="753" y="1383"/>
                    </a:cubicBezTo>
                    <a:cubicBezTo>
                      <a:pt x="831" y="1248"/>
                      <a:pt x="875" y="1091"/>
                      <a:pt x="875" y="923"/>
                    </a:cubicBezTo>
                    <a:cubicBezTo>
                      <a:pt x="875" y="430"/>
                      <a:pt x="489" y="27"/>
                      <a:pt x="3" y="0"/>
                    </a:cubicBezTo>
                    <a:cubicBezTo>
                      <a:pt x="144" y="257"/>
                      <a:pt x="144" y="257"/>
                      <a:pt x="144" y="257"/>
                    </a:cubicBezTo>
                    <a:lnTo>
                      <a:pt x="0" y="522"/>
                    </a:lnTo>
                    <a:close/>
                  </a:path>
                </a:pathLst>
              </a:custGeom>
              <a:solidFill>
                <a:schemeClr val="accent1">
                  <a:lumMod val="60000"/>
                  <a:lumOff val="40000"/>
                </a:schemeClr>
              </a:solidFill>
              <a:ln cap="sq">
                <a:noFill/>
              </a:ln>
            </p:spPr>
            <p:txBody>
              <a:bodyPr vert="horz" wrap="square" lIns="91440" tIns="45720" rIns="91440" bIns="45720" rtlCol="0" anchor="t"/>
              <a:lstStyle/>
              <a:p>
                <a:pPr algn="l">
                  <a:lnSpc>
                    <a:spcPct val="110000"/>
                  </a:lnSpc>
                </a:pPr>
                <a:endParaRPr kumimoji="1" lang="zh-CN" altLang="en-US"/>
              </a:p>
            </p:txBody>
          </p:sp>
          <p:sp>
            <p:nvSpPr>
              <p:cNvPr id="5" name="标题 1"/>
              <p:cNvSpPr txBox="1"/>
              <p:nvPr/>
            </p:nvSpPr>
            <p:spPr>
              <a:xfrm rot="21337677">
                <a:off x="7368" y="5378"/>
                <a:ext cx="4411" cy="2022"/>
              </a:xfrm>
              <a:custGeom>
                <a:avLst/>
                <a:gdLst>
                  <a:gd name="T0" fmla="*/ 1120 w 1573"/>
                  <a:gd name="T1" fmla="*/ 46 h 721"/>
                  <a:gd name="T2" fmla="*/ 802 w 1573"/>
                  <a:gd name="T3" fmla="*/ 200 h 721"/>
                  <a:gd name="T4" fmla="*/ 454 w 1573"/>
                  <a:gd name="T5" fmla="*/ 0 h 721"/>
                  <a:gd name="T6" fmla="*/ 151 w 1573"/>
                  <a:gd name="T7" fmla="*/ 8 h 721"/>
                  <a:gd name="T8" fmla="*/ 0 w 1573"/>
                  <a:gd name="T9" fmla="*/ 257 h 721"/>
                  <a:gd name="T10" fmla="*/ 802 w 1573"/>
                  <a:gd name="T11" fmla="*/ 721 h 721"/>
                  <a:gd name="T12" fmla="*/ 1573 w 1573"/>
                  <a:gd name="T13" fmla="*/ 307 h 721"/>
                  <a:gd name="T14" fmla="*/ 1276 w 1573"/>
                  <a:gd name="T15" fmla="*/ 301 h 721"/>
                  <a:gd name="T16" fmla="*/ 1120 w 1573"/>
                  <a:gd name="T17" fmla="*/ 46 h 721"/>
                </a:gdLst>
                <a:ahLst/>
                <a:cxnLst/>
                <a:rect l="0" t="0" r="r" b="b"/>
                <a:pathLst>
                  <a:path w="1573" h="721">
                    <a:moveTo>
                      <a:pt x="1120" y="46"/>
                    </a:moveTo>
                    <a:cubicBezTo>
                      <a:pt x="1046" y="140"/>
                      <a:pt x="931" y="200"/>
                      <a:pt x="802" y="200"/>
                    </a:cubicBezTo>
                    <a:cubicBezTo>
                      <a:pt x="654" y="200"/>
                      <a:pt x="524" y="120"/>
                      <a:pt x="454" y="0"/>
                    </a:cubicBezTo>
                    <a:cubicBezTo>
                      <a:pt x="151" y="8"/>
                      <a:pt x="151" y="8"/>
                      <a:pt x="151" y="8"/>
                    </a:cubicBezTo>
                    <a:cubicBezTo>
                      <a:pt x="0" y="257"/>
                      <a:pt x="0" y="257"/>
                      <a:pt x="0" y="257"/>
                    </a:cubicBezTo>
                    <a:cubicBezTo>
                      <a:pt x="160" y="534"/>
                      <a:pt x="459" y="721"/>
                      <a:pt x="802" y="721"/>
                    </a:cubicBezTo>
                    <a:cubicBezTo>
                      <a:pt x="1124" y="721"/>
                      <a:pt x="1407" y="556"/>
                      <a:pt x="1573" y="307"/>
                    </a:cubicBezTo>
                    <a:cubicBezTo>
                      <a:pt x="1276" y="301"/>
                      <a:pt x="1276" y="301"/>
                      <a:pt x="1276" y="301"/>
                    </a:cubicBezTo>
                    <a:lnTo>
                      <a:pt x="1120" y="46"/>
                    </a:lnTo>
                    <a:close/>
                  </a:path>
                </a:pathLst>
              </a:custGeom>
              <a:solidFill>
                <a:schemeClr val="accent1">
                  <a:lumMod val="75000"/>
                </a:schemeClr>
              </a:solidFill>
              <a:ln cap="sq">
                <a:noFill/>
              </a:ln>
            </p:spPr>
            <p:txBody>
              <a:bodyPr vert="horz" wrap="square" lIns="91440" tIns="45720" rIns="91440" bIns="45720" rtlCol="0" anchor="t"/>
              <a:lstStyle/>
              <a:p>
                <a:pPr algn="l">
                  <a:lnSpc>
                    <a:spcPct val="110000"/>
                  </a:lnSpc>
                </a:pPr>
                <a:endParaRPr kumimoji="1" lang="zh-CN" altLang="en-US"/>
              </a:p>
            </p:txBody>
          </p:sp>
          <p:cxnSp>
            <p:nvCxnSpPr>
              <p:cNvPr id="6" name="标题 1"/>
              <p:cNvCxnSpPr/>
              <p:nvPr/>
            </p:nvCxnSpPr>
            <p:spPr>
              <a:xfrm flipV="1">
                <a:off x="11421" y="2160"/>
                <a:ext cx="624" cy="624"/>
              </a:xfrm>
              <a:prstGeom prst="line">
                <a:avLst/>
              </a:prstGeom>
              <a:noFill/>
              <a:ln w="12700" cap="sq">
                <a:solidFill>
                  <a:schemeClr val="accent1"/>
                </a:solidFill>
                <a:prstDash val="solid"/>
                <a:miter/>
              </a:ln>
            </p:spPr>
          </p:cxnSp>
          <p:cxnSp>
            <p:nvCxnSpPr>
              <p:cNvPr id="7" name="标题 1"/>
              <p:cNvCxnSpPr/>
              <p:nvPr/>
            </p:nvCxnSpPr>
            <p:spPr>
              <a:xfrm>
                <a:off x="12043" y="2160"/>
                <a:ext cx="781" cy="0"/>
              </a:xfrm>
              <a:prstGeom prst="straightConnector1">
                <a:avLst/>
              </a:prstGeom>
              <a:noFill/>
              <a:ln w="12700" cap="sq">
                <a:solidFill>
                  <a:schemeClr val="accent1"/>
                </a:solidFill>
                <a:prstDash val="solid"/>
                <a:miter/>
                <a:tailEnd type="oval"/>
              </a:ln>
            </p:spPr>
          </p:cxnSp>
          <p:cxnSp>
            <p:nvCxnSpPr>
              <p:cNvPr id="8" name="标题 1"/>
              <p:cNvCxnSpPr/>
              <p:nvPr/>
            </p:nvCxnSpPr>
            <p:spPr>
              <a:xfrm>
                <a:off x="11567" y="6674"/>
                <a:ext cx="365" cy="365"/>
              </a:xfrm>
              <a:prstGeom prst="line">
                <a:avLst/>
              </a:prstGeom>
              <a:noFill/>
              <a:ln w="12700" cap="sq">
                <a:solidFill>
                  <a:schemeClr val="accent1"/>
                </a:solidFill>
                <a:prstDash val="solid"/>
                <a:miter/>
              </a:ln>
            </p:spPr>
          </p:cxnSp>
          <p:cxnSp>
            <p:nvCxnSpPr>
              <p:cNvPr id="9" name="标题 1"/>
              <p:cNvCxnSpPr/>
              <p:nvPr/>
            </p:nvCxnSpPr>
            <p:spPr>
              <a:xfrm>
                <a:off x="11932" y="7033"/>
                <a:ext cx="760" cy="0"/>
              </a:xfrm>
              <a:prstGeom prst="straightConnector1">
                <a:avLst/>
              </a:prstGeom>
              <a:noFill/>
              <a:ln w="12700" cap="sq">
                <a:solidFill>
                  <a:schemeClr val="accent1"/>
                </a:solidFill>
                <a:prstDash val="solid"/>
                <a:miter/>
                <a:tailEnd type="oval"/>
              </a:ln>
            </p:spPr>
          </p:cxnSp>
          <p:sp>
            <p:nvSpPr>
              <p:cNvPr id="10" name="标题 1"/>
              <p:cNvSpPr txBox="1"/>
              <p:nvPr/>
            </p:nvSpPr>
            <p:spPr>
              <a:xfrm>
                <a:off x="12540" y="2569"/>
                <a:ext cx="5644" cy="2881"/>
              </a:xfrm>
              <a:prstGeom prst="rect">
                <a:avLst/>
              </a:prstGeom>
              <a:noFill/>
              <a:ln>
                <a:noFill/>
              </a:ln>
            </p:spPr>
            <p:txBody>
              <a:bodyPr vert="horz" wrap="square" lIns="0" tIns="0" rIns="0" bIns="0" rtlCol="0" anchor="t"/>
              <a:lstStyle/>
              <a:p>
                <a:pPr marL="285750" indent="-285750" algn="l">
                  <a:lnSpc>
                    <a:spcPct val="150000"/>
                  </a:lnSpc>
                  <a:buFont typeface="Arial" panose="020B0604020202090204" pitchFamily="34" charset="0"/>
                  <a:buChar char="•"/>
                </a:pP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办公助理解决</a:t>
                </a: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日常琐事</a:t>
                </a:r>
                <a:endParaRPr kumimoji="1" lang="zh-CN" altLang="en-US" sz="2000">
                  <a:ln w="12700">
                    <a:noFill/>
                  </a:ln>
                  <a:solidFill>
                    <a:schemeClr val="accent6">
                      <a:lumMod val="75000"/>
                      <a:alpha val="100000"/>
                    </a:schemeClr>
                  </a:solidFill>
                  <a:latin typeface="Source Han Sans CN Normal"/>
                  <a:ea typeface="Source Han Sans CN Normal"/>
                  <a:cs typeface="Source Han Sans CN Normal"/>
                </a:endParaRPr>
              </a:p>
              <a:p>
                <a:pPr marL="285750" indent="-285750" algn="l">
                  <a:lnSpc>
                    <a:spcPct val="150000"/>
                  </a:lnSpc>
                  <a:buFont typeface="Arial" panose="020B0604020202090204" pitchFamily="34" charset="0"/>
                  <a:buChar char="•"/>
                </a:pP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生成会议纪要</a:t>
                </a:r>
                <a:r>
                  <a:rPr kumimoji="1" lang="en-US" altLang="zh-CN" sz="2000">
                    <a:ln w="12700">
                      <a:noFill/>
                    </a:ln>
                    <a:solidFill>
                      <a:schemeClr val="accent6">
                        <a:lumMod val="75000"/>
                        <a:alpha val="100000"/>
                      </a:schemeClr>
                    </a:solidFill>
                    <a:latin typeface="Source Han Sans CN Normal"/>
                    <a:ea typeface="Source Han Sans CN Normal"/>
                    <a:cs typeface="Source Han Sans CN Normal"/>
                  </a:rPr>
                  <a:t>，</a:t>
                </a: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自动追踪和更新代办事项</a:t>
                </a:r>
                <a:endParaRPr kumimoji="1" lang="zh-CN" altLang="en-US" sz="2000">
                  <a:ln w="12700">
                    <a:noFill/>
                  </a:ln>
                  <a:solidFill>
                    <a:schemeClr val="accent6">
                      <a:lumMod val="75000"/>
                      <a:alpha val="100000"/>
                    </a:schemeClr>
                  </a:solidFill>
                  <a:latin typeface="Source Han Sans CN Normal"/>
                  <a:ea typeface="Source Han Sans CN Normal"/>
                  <a:cs typeface="Source Han Sans CN Normal"/>
                </a:endParaRPr>
              </a:p>
              <a:p>
                <a:pPr marL="285750" indent="-285750" algn="l">
                  <a:lnSpc>
                    <a:spcPct val="150000"/>
                  </a:lnSpc>
                  <a:buFont typeface="Arial" panose="020B0604020202090204" pitchFamily="34" charset="0"/>
                  <a:buChar char="•"/>
                </a:pP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查询所需的背景和参考</a:t>
                </a:r>
                <a:endParaRPr kumimoji="1" lang="zh-CN" altLang="en-US" sz="2000">
                  <a:ln w="12700">
                    <a:noFill/>
                  </a:ln>
                  <a:solidFill>
                    <a:schemeClr val="accent6">
                      <a:lumMod val="75000"/>
                      <a:alpha val="100000"/>
                    </a:schemeClr>
                  </a:solidFill>
                  <a:latin typeface="Source Han Sans CN Normal"/>
                  <a:ea typeface="Source Han Sans CN Normal"/>
                  <a:cs typeface="Source Han Sans CN Normal"/>
                </a:endParaRPr>
              </a:p>
            </p:txBody>
          </p:sp>
          <p:sp>
            <p:nvSpPr>
              <p:cNvPr id="11" name="标题 1"/>
              <p:cNvSpPr txBox="1"/>
              <p:nvPr/>
            </p:nvSpPr>
            <p:spPr>
              <a:xfrm>
                <a:off x="13064" y="1677"/>
                <a:ext cx="5644" cy="700"/>
              </a:xfrm>
              <a:prstGeom prst="rect">
                <a:avLst/>
              </a:prstGeom>
              <a:noFill/>
              <a:ln>
                <a:noFill/>
              </a:ln>
            </p:spPr>
            <p:txBody>
              <a:bodyPr vert="horz" wrap="square" lIns="0" tIns="0" rIns="0" bIns="0" rtlCol="0" anchor="b"/>
              <a:lstStyle/>
              <a:p>
                <a:pPr algn="l">
                  <a:lnSpc>
                    <a:spcPct val="110000"/>
                  </a:lnSpc>
                </a:pPr>
                <a:r>
                  <a:rPr kumimoji="1" lang="en-US" altLang="zh-CN" sz="2400" b="1">
                    <a:ln w="12700">
                      <a:noFill/>
                    </a:ln>
                    <a:solidFill>
                      <a:schemeClr val="accent6">
                        <a:lumMod val="75000"/>
                        <a:alpha val="100000"/>
                      </a:schemeClr>
                    </a:solidFill>
                    <a:latin typeface="Source Han Sans CN Normal"/>
                    <a:ea typeface="Source Han Sans CN Normal"/>
                    <a:cs typeface="Source Han Sans CN Normal"/>
                  </a:rPr>
                  <a:t>02 </a:t>
                </a:r>
                <a:r>
                  <a:rPr kumimoji="1" lang="en-US" altLang="zh-CN" sz="2400" b="1">
                    <a:ln w="12700">
                      <a:noFill/>
                    </a:ln>
                    <a:solidFill>
                      <a:schemeClr val="accent6">
                        <a:lumMod val="75000"/>
                        <a:alpha val="100000"/>
                      </a:schemeClr>
                    </a:solidFill>
                    <a:latin typeface="Source Han Sans CN Normal"/>
                    <a:ea typeface="Source Han Sans CN Normal"/>
                    <a:cs typeface="Source Han Sans CN Normal"/>
                    <a:sym typeface="+mn-ea"/>
                  </a:rPr>
                  <a:t>辅助会议与日常杂事</a:t>
                </a:r>
                <a:endParaRPr kumimoji="1" lang="en-US" altLang="zh-CN" sz="2400" b="1">
                  <a:ln w="12700">
                    <a:noFill/>
                  </a:ln>
                  <a:solidFill>
                    <a:schemeClr val="accent6">
                      <a:lumMod val="75000"/>
                      <a:alpha val="100000"/>
                    </a:schemeClr>
                  </a:solidFill>
                  <a:latin typeface="Source Han Sans CN Normal"/>
                  <a:ea typeface="Source Han Sans CN Normal"/>
                  <a:cs typeface="Source Han Sans CN Normal"/>
                  <a:sym typeface="+mn-ea"/>
                </a:endParaRPr>
              </a:p>
            </p:txBody>
          </p:sp>
          <p:sp>
            <p:nvSpPr>
              <p:cNvPr id="13" name="标题 1"/>
              <p:cNvSpPr txBox="1"/>
              <p:nvPr/>
            </p:nvSpPr>
            <p:spPr>
              <a:xfrm>
                <a:off x="12876" y="6565"/>
                <a:ext cx="5219" cy="700"/>
              </a:xfrm>
              <a:prstGeom prst="rect">
                <a:avLst/>
              </a:prstGeom>
              <a:noFill/>
              <a:ln>
                <a:noFill/>
              </a:ln>
            </p:spPr>
            <p:txBody>
              <a:bodyPr vert="horz" wrap="square" lIns="0" tIns="0" rIns="0" bIns="0" rtlCol="0" anchor="b"/>
              <a:lstStyle/>
              <a:p>
                <a:pPr algn="l">
                  <a:lnSpc>
                    <a:spcPct val="110000"/>
                  </a:lnSpc>
                </a:pPr>
                <a:r>
                  <a:rPr kumimoji="1" lang="en-US" altLang="zh-CN" sz="2000" b="1">
                    <a:ln w="12700">
                      <a:noFill/>
                    </a:ln>
                    <a:solidFill>
                      <a:schemeClr val="accent6">
                        <a:lumMod val="75000"/>
                        <a:alpha val="100000"/>
                      </a:schemeClr>
                    </a:solidFill>
                    <a:latin typeface="Source Han Sans CN Normal"/>
                    <a:ea typeface="Source Han Sans CN Normal"/>
                    <a:cs typeface="Source Han Sans CN Normal"/>
                  </a:rPr>
                  <a:t>03 </a:t>
                </a:r>
                <a:r>
                  <a:rPr kumimoji="1" lang="en-US" altLang="zh-CN" sz="2000" b="1">
                    <a:ln w="12700">
                      <a:noFill/>
                    </a:ln>
                    <a:solidFill>
                      <a:schemeClr val="accent6">
                        <a:lumMod val="75000"/>
                        <a:alpha val="100000"/>
                      </a:schemeClr>
                    </a:solidFill>
                    <a:latin typeface="Source Han Sans CN Normal"/>
                    <a:ea typeface="Source Han Sans CN Normal"/>
                    <a:cs typeface="Source Han Sans CN Normal"/>
                    <a:sym typeface="+mn-ea"/>
                  </a:rPr>
                  <a:t>人与 AI Agent 头脑风暴</a:t>
                </a:r>
                <a:endParaRPr kumimoji="1" lang="en-US" altLang="zh-CN" sz="2000" b="1">
                  <a:ln w="12700">
                    <a:noFill/>
                  </a:ln>
                  <a:solidFill>
                    <a:schemeClr val="accent6">
                      <a:lumMod val="75000"/>
                      <a:alpha val="100000"/>
                    </a:schemeClr>
                  </a:solidFill>
                  <a:latin typeface="Source Han Sans CN Normal"/>
                  <a:ea typeface="Source Han Sans CN Normal"/>
                  <a:cs typeface="Source Han Sans CN Normal"/>
                  <a:sym typeface="+mn-ea"/>
                </a:endParaRPr>
              </a:p>
            </p:txBody>
          </p:sp>
          <p:sp>
            <p:nvSpPr>
              <p:cNvPr id="14" name="标题 1"/>
              <p:cNvSpPr txBox="1"/>
              <p:nvPr/>
            </p:nvSpPr>
            <p:spPr>
              <a:xfrm>
                <a:off x="2633" y="4333"/>
                <a:ext cx="3851" cy="1227"/>
              </a:xfrm>
              <a:prstGeom prst="rect">
                <a:avLst/>
              </a:prstGeom>
              <a:noFill/>
              <a:ln>
                <a:noFill/>
              </a:ln>
            </p:spPr>
            <p:txBody>
              <a:bodyPr vert="horz" wrap="square" lIns="0" tIns="0" rIns="0" bIns="0" rtlCol="0" anchor="t"/>
              <a:lstStyle/>
              <a:p>
                <a:pPr marL="342900" indent="-342900" algn="r">
                  <a:lnSpc>
                    <a:spcPct val="150000"/>
                  </a:lnSpc>
                  <a:buFont typeface="Arial" panose="020B0604020202090204" pitchFamily="34" charset="0"/>
                  <a:buChar char="•"/>
                </a:pP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通过</a:t>
                </a:r>
                <a:r>
                  <a:rPr kumimoji="1" lang="en-US" altLang="zh-CN" sz="2000">
                    <a:ln w="12700">
                      <a:noFill/>
                    </a:ln>
                    <a:solidFill>
                      <a:schemeClr val="accent6">
                        <a:lumMod val="75000"/>
                        <a:alpha val="100000"/>
                      </a:schemeClr>
                    </a:solidFill>
                    <a:latin typeface="Source Han Sans CN Normal"/>
                    <a:ea typeface="Source Han Sans CN Normal"/>
                    <a:cs typeface="Source Han Sans CN Normal"/>
                  </a:rPr>
                  <a:t>MCP</a:t>
                </a: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访问系统</a:t>
                </a:r>
                <a:endParaRPr kumimoji="1" lang="en-US" altLang="zh-CN" sz="2800">
                  <a:ln w="12700">
                    <a:noFill/>
                  </a:ln>
                  <a:solidFill>
                    <a:schemeClr val="accent6">
                      <a:lumMod val="75000"/>
                      <a:alpha val="100000"/>
                    </a:schemeClr>
                  </a:solidFill>
                  <a:latin typeface="Source Han Sans CN Normal"/>
                  <a:ea typeface="Source Han Sans CN Normal"/>
                  <a:cs typeface="Source Han Sans CN Normal"/>
                </a:endParaRPr>
              </a:p>
              <a:p>
                <a:pPr marL="457200" indent="-457200" algn="r">
                  <a:lnSpc>
                    <a:spcPct val="150000"/>
                  </a:lnSpc>
                  <a:buFont typeface="Arial" panose="020B0604020202090204" pitchFamily="34" charset="0"/>
                  <a:buChar char="•"/>
                </a:pPr>
                <a:endParaRPr kumimoji="1" lang="en-US" altLang="zh-CN" sz="2800">
                  <a:ln w="12700">
                    <a:noFill/>
                  </a:ln>
                  <a:solidFill>
                    <a:schemeClr val="accent6">
                      <a:lumMod val="75000"/>
                      <a:alpha val="100000"/>
                    </a:schemeClr>
                  </a:solidFill>
                  <a:latin typeface="Source Han Sans CN Normal"/>
                  <a:ea typeface="Source Han Sans CN Normal"/>
                  <a:cs typeface="Source Han Sans CN Normal"/>
                </a:endParaRPr>
              </a:p>
            </p:txBody>
          </p:sp>
          <p:cxnSp>
            <p:nvCxnSpPr>
              <p:cNvPr id="16" name="标题 1"/>
              <p:cNvCxnSpPr/>
              <p:nvPr/>
            </p:nvCxnSpPr>
            <p:spPr>
              <a:xfrm flipH="1">
                <a:off x="6000" y="3937"/>
                <a:ext cx="932" cy="0"/>
              </a:xfrm>
              <a:prstGeom prst="straightConnector1">
                <a:avLst/>
              </a:prstGeom>
              <a:noFill/>
              <a:ln w="12700" cap="sq">
                <a:solidFill>
                  <a:schemeClr val="accent1"/>
                </a:solidFill>
                <a:prstDash val="solid"/>
                <a:miter/>
                <a:tailEnd type="oval"/>
              </a:ln>
            </p:spPr>
          </p:cxnSp>
          <p:sp>
            <p:nvSpPr>
              <p:cNvPr id="17" name="标题 1"/>
              <p:cNvSpPr txBox="1"/>
              <p:nvPr/>
            </p:nvSpPr>
            <p:spPr>
              <a:xfrm>
                <a:off x="7624" y="3696"/>
                <a:ext cx="608" cy="573"/>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ahLst/>
                <a:cxn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chemeClr val="bg1"/>
              </a:solidFill>
              <a:ln w="1860" cap="flat">
                <a:solidFill>
                  <a:schemeClr val="accent1">
                    <a:lumMod val="20000"/>
                    <a:lumOff val="80000"/>
                  </a:schemeClr>
                </a:solidFill>
                <a:miter/>
              </a:ln>
            </p:spPr>
            <p:txBody>
              <a:bodyPr vert="horz" wrap="square" lIns="91440" tIns="45720" rIns="91440" bIns="45720" rtlCol="0" anchor="ctr"/>
              <a:lstStyle/>
              <a:p>
                <a:pPr algn="l">
                  <a:lnSpc>
                    <a:spcPct val="110000"/>
                  </a:lnSpc>
                </a:pPr>
                <a:endParaRPr kumimoji="1" lang="zh-CN" altLang="en-US"/>
              </a:p>
            </p:txBody>
          </p:sp>
          <p:sp>
            <p:nvSpPr>
              <p:cNvPr id="18" name="标题 1"/>
              <p:cNvSpPr txBox="1"/>
              <p:nvPr/>
            </p:nvSpPr>
            <p:spPr>
              <a:xfrm>
                <a:off x="9280" y="6373"/>
                <a:ext cx="588" cy="588"/>
              </a:xfrm>
              <a:custGeom>
                <a:avLst/>
                <a:gdLst>
                  <a:gd name="connsiteX0" fmla="*/ 579031 w 719895"/>
                  <a:gd name="connsiteY0" fmla="*/ 554022 h 720000"/>
                  <a:gd name="connsiteX1" fmla="*/ 596778 w 719895"/>
                  <a:gd name="connsiteY1" fmla="*/ 561368 h 720000"/>
                  <a:gd name="connsiteX2" fmla="*/ 712550 w 719895"/>
                  <a:gd name="connsiteY2" fmla="*/ 677140 h 720000"/>
                  <a:gd name="connsiteX3" fmla="*/ 712550 w 719895"/>
                  <a:gd name="connsiteY3" fmla="*/ 712634 h 720000"/>
                  <a:gd name="connsiteX4" fmla="*/ 694887 w 719895"/>
                  <a:gd name="connsiteY4" fmla="*/ 720000 h 720000"/>
                  <a:gd name="connsiteX5" fmla="*/ 677140 w 719895"/>
                  <a:gd name="connsiteY5" fmla="*/ 712634 h 720000"/>
                  <a:gd name="connsiteX6" fmla="*/ 561284 w 719895"/>
                  <a:gd name="connsiteY6" fmla="*/ 596861 h 720000"/>
                  <a:gd name="connsiteX7" fmla="*/ 561284 w 719895"/>
                  <a:gd name="connsiteY7" fmla="*/ 561368 h 720000"/>
                  <a:gd name="connsiteX8" fmla="*/ 579031 w 719895"/>
                  <a:gd name="connsiteY8" fmla="*/ 554022 h 720000"/>
                  <a:gd name="connsiteX9" fmla="*/ 301109 w 719895"/>
                  <a:gd name="connsiteY9" fmla="*/ 0 h 720000"/>
                  <a:gd name="connsiteX10" fmla="*/ 602219 w 719895"/>
                  <a:gd name="connsiteY10" fmla="*/ 301109 h 720000"/>
                  <a:gd name="connsiteX11" fmla="*/ 301109 w 719895"/>
                  <a:gd name="connsiteY11" fmla="*/ 602219 h 720000"/>
                  <a:gd name="connsiteX12" fmla="*/ 0 w 719895"/>
                  <a:gd name="connsiteY12" fmla="*/ 301109 h 720000"/>
                  <a:gd name="connsiteX13" fmla="*/ 301109 w 719895"/>
                  <a:gd name="connsiteY13" fmla="*/ 0 h 720000"/>
                </a:gdLst>
                <a:ahLst/>
                <a:cxnLst/>
                <a:rect l="l" t="t" r="r" b="b"/>
                <a:pathLst>
                  <a:path w="719895" h="720000">
                    <a:moveTo>
                      <a:pt x="579031" y="554022"/>
                    </a:moveTo>
                    <a:cubicBezTo>
                      <a:pt x="585456" y="554022"/>
                      <a:pt x="591880" y="556471"/>
                      <a:pt x="596778" y="561368"/>
                    </a:cubicBezTo>
                    <a:lnTo>
                      <a:pt x="712550" y="677140"/>
                    </a:lnTo>
                    <a:cubicBezTo>
                      <a:pt x="722344" y="686935"/>
                      <a:pt x="722344" y="702840"/>
                      <a:pt x="712550" y="712634"/>
                    </a:cubicBezTo>
                    <a:cubicBezTo>
                      <a:pt x="707778" y="717573"/>
                      <a:pt x="701333" y="720000"/>
                      <a:pt x="694887" y="720000"/>
                    </a:cubicBezTo>
                    <a:cubicBezTo>
                      <a:pt x="688441" y="720000"/>
                      <a:pt x="681995" y="717573"/>
                      <a:pt x="677140" y="712634"/>
                    </a:cubicBezTo>
                    <a:lnTo>
                      <a:pt x="561284" y="596861"/>
                    </a:lnTo>
                    <a:cubicBezTo>
                      <a:pt x="551490" y="587067"/>
                      <a:pt x="551490" y="571162"/>
                      <a:pt x="561284" y="561368"/>
                    </a:cubicBezTo>
                    <a:cubicBezTo>
                      <a:pt x="566181" y="556471"/>
                      <a:pt x="572606" y="554022"/>
                      <a:pt x="579031" y="554022"/>
                    </a:cubicBezTo>
                    <a:close/>
                    <a:moveTo>
                      <a:pt x="301109" y="0"/>
                    </a:moveTo>
                    <a:cubicBezTo>
                      <a:pt x="467443" y="0"/>
                      <a:pt x="602219" y="134859"/>
                      <a:pt x="602219" y="301109"/>
                    </a:cubicBezTo>
                    <a:cubicBezTo>
                      <a:pt x="602219" y="467443"/>
                      <a:pt x="467443" y="602219"/>
                      <a:pt x="301109" y="602219"/>
                    </a:cubicBezTo>
                    <a:cubicBezTo>
                      <a:pt x="134775" y="602219"/>
                      <a:pt x="0" y="467443"/>
                      <a:pt x="0" y="301109"/>
                    </a:cubicBezTo>
                    <a:cubicBezTo>
                      <a:pt x="0" y="134775"/>
                      <a:pt x="134775" y="0"/>
                      <a:pt x="301109" y="0"/>
                    </a:cubicBezTo>
                    <a:close/>
                  </a:path>
                </a:pathLst>
              </a:custGeom>
              <a:solidFill>
                <a:schemeClr val="bg1"/>
              </a:solidFill>
              <a:ln w="1860" cap="flat">
                <a:solidFill>
                  <a:schemeClr val="accent1">
                    <a:lumMod val="20000"/>
                    <a:lumOff val="80000"/>
                  </a:schemeClr>
                </a:solidFill>
                <a:miter/>
              </a:ln>
            </p:spPr>
            <p:txBody>
              <a:bodyPr vert="horz" wrap="square" lIns="91440" tIns="45720" rIns="91440" bIns="45720" rtlCol="0" anchor="ctr"/>
              <a:lstStyle/>
              <a:p>
                <a:pPr algn="l">
                  <a:lnSpc>
                    <a:spcPct val="110000"/>
                  </a:lnSpc>
                </a:pPr>
                <a:endParaRPr kumimoji="1" lang="zh-CN" altLang="en-US"/>
              </a:p>
            </p:txBody>
          </p:sp>
          <p:sp>
            <p:nvSpPr>
              <p:cNvPr id="19" name="标题 1"/>
              <p:cNvSpPr txBox="1"/>
              <p:nvPr/>
            </p:nvSpPr>
            <p:spPr>
              <a:xfrm>
                <a:off x="10824" y="3704"/>
                <a:ext cx="614" cy="557"/>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bg1"/>
              </a:solidFill>
              <a:ln w="1860" cap="flat">
                <a:solidFill>
                  <a:schemeClr val="accent1">
                    <a:lumMod val="20000"/>
                    <a:lumOff val="80000"/>
                  </a:schemeClr>
                </a:solidFill>
                <a:miter/>
              </a:ln>
            </p:spPr>
            <p:txBody>
              <a:bodyPr vert="horz" wrap="square" lIns="91440" tIns="45720" rIns="91440" bIns="45720" rtlCol="0" anchor="ctr"/>
              <a:lstStyle/>
              <a:p>
                <a:pPr algn="l">
                  <a:lnSpc>
                    <a:spcPct val="110000"/>
                  </a:lnSpc>
                </a:pPr>
                <a:endParaRPr kumimoji="1" lang="zh-CN" altLang="en-US"/>
              </a:p>
            </p:txBody>
          </p:sp>
          <p:sp>
            <p:nvSpPr>
              <p:cNvPr id="23" name="标题 1"/>
              <p:cNvSpPr txBox="1"/>
              <p:nvPr/>
            </p:nvSpPr>
            <p:spPr>
              <a:xfrm>
                <a:off x="11101" y="7335"/>
                <a:ext cx="7083" cy="2585"/>
              </a:xfrm>
              <a:prstGeom prst="rect">
                <a:avLst/>
              </a:prstGeom>
              <a:noFill/>
              <a:ln>
                <a:noFill/>
              </a:ln>
            </p:spPr>
            <p:txBody>
              <a:bodyPr vert="horz" wrap="square" lIns="0" tIns="0" rIns="0" bIns="0" rtlCol="0" anchor="t"/>
              <a:p>
                <a:pPr marL="285750" indent="-285750" algn="l">
                  <a:lnSpc>
                    <a:spcPct val="150000"/>
                  </a:lnSpc>
                  <a:buFont typeface="Arial" panose="020B0604020202090204" pitchFamily="34" charset="0"/>
                  <a:buChar char="•"/>
                </a:pP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语音讨论为主</a:t>
                </a:r>
                <a:r>
                  <a:rPr kumimoji="1" lang="en-US" altLang="zh-CN" sz="2000">
                    <a:ln w="12700">
                      <a:noFill/>
                    </a:ln>
                    <a:solidFill>
                      <a:schemeClr val="accent6">
                        <a:lumMod val="75000"/>
                        <a:alpha val="100000"/>
                      </a:schemeClr>
                    </a:solidFill>
                    <a:latin typeface="Source Han Sans CN Normal"/>
                    <a:ea typeface="Source Han Sans CN Normal"/>
                    <a:cs typeface="Source Han Sans CN Normal"/>
                  </a:rPr>
                  <a:t>，</a:t>
                </a: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总结摘要</a:t>
                </a:r>
                <a:endParaRPr kumimoji="1" lang="zh-CN" altLang="en-US" sz="2000">
                  <a:ln w="12700">
                    <a:noFill/>
                  </a:ln>
                  <a:solidFill>
                    <a:schemeClr val="accent6">
                      <a:lumMod val="75000"/>
                      <a:alpha val="100000"/>
                    </a:schemeClr>
                  </a:solidFill>
                  <a:latin typeface="Source Han Sans CN Normal"/>
                  <a:ea typeface="Source Han Sans CN Normal"/>
                  <a:cs typeface="Source Han Sans CN Normal"/>
                </a:endParaRPr>
              </a:p>
              <a:p>
                <a:pPr marL="285750" indent="-285750" algn="l">
                  <a:lnSpc>
                    <a:spcPct val="150000"/>
                  </a:lnSpc>
                  <a:buFont typeface="Arial" panose="020B0604020202090204" pitchFamily="34" charset="0"/>
                  <a:buChar char="•"/>
                </a:pP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通过人与</a:t>
                </a:r>
                <a:r>
                  <a:rPr kumimoji="1" lang="en-US" altLang="zh-CN" sz="2000">
                    <a:ln w="12700">
                      <a:noFill/>
                    </a:ln>
                    <a:solidFill>
                      <a:schemeClr val="accent6">
                        <a:lumMod val="75000"/>
                        <a:alpha val="100000"/>
                      </a:schemeClr>
                    </a:solidFill>
                    <a:latin typeface="Source Han Sans CN Normal"/>
                    <a:ea typeface="Source Han Sans CN Normal"/>
                    <a:cs typeface="Source Han Sans CN Normal"/>
                  </a:rPr>
                  <a:t>AI</a:t>
                </a: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的讨论让思考更深入</a:t>
                </a:r>
                <a:r>
                  <a:rPr kumimoji="1" lang="en-US" altLang="zh-CN" sz="2000">
                    <a:ln w="12700">
                      <a:noFill/>
                    </a:ln>
                    <a:solidFill>
                      <a:schemeClr val="accent6">
                        <a:lumMod val="75000"/>
                        <a:alpha val="100000"/>
                      </a:schemeClr>
                    </a:solidFill>
                    <a:latin typeface="Source Han Sans CN Normal"/>
                    <a:ea typeface="Source Han Sans CN Normal"/>
                    <a:cs typeface="Source Han Sans CN Normal"/>
                  </a:rPr>
                  <a:t>，</a:t>
                </a: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纠正人类偏见</a:t>
                </a:r>
                <a:endParaRPr kumimoji="1" lang="zh-CN" altLang="en-US" sz="2000">
                  <a:ln w="12700">
                    <a:noFill/>
                  </a:ln>
                  <a:solidFill>
                    <a:schemeClr val="accent6">
                      <a:lumMod val="75000"/>
                      <a:alpha val="100000"/>
                    </a:schemeClr>
                  </a:solidFill>
                  <a:latin typeface="Source Han Sans CN Normal"/>
                  <a:ea typeface="Source Han Sans CN Normal"/>
                  <a:cs typeface="Source Han Sans CN Normal"/>
                </a:endParaRPr>
              </a:p>
              <a:p>
                <a:pPr marL="285750" indent="-285750" algn="l">
                  <a:lnSpc>
                    <a:spcPct val="150000"/>
                  </a:lnSpc>
                  <a:buFont typeface="Arial" panose="020B0604020202090204" pitchFamily="34" charset="0"/>
                  <a:buChar char="•"/>
                </a:pP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共享白板为辅助</a:t>
                </a:r>
                <a:r>
                  <a:rPr kumimoji="1" lang="en-US" altLang="zh-CN" sz="2000">
                    <a:ln w="12700">
                      <a:noFill/>
                    </a:ln>
                    <a:solidFill>
                      <a:schemeClr val="accent6">
                        <a:lumMod val="75000"/>
                        <a:alpha val="100000"/>
                      </a:schemeClr>
                    </a:solidFill>
                    <a:latin typeface="Source Han Sans CN Normal"/>
                    <a:ea typeface="Source Han Sans CN Normal"/>
                    <a:cs typeface="Source Han Sans CN Normal"/>
                  </a:rPr>
                  <a:t>，</a:t>
                </a: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提供数据支持</a:t>
                </a:r>
                <a:endParaRPr kumimoji="1" lang="zh-CN" altLang="en-US" sz="2000">
                  <a:ln w="12700">
                    <a:noFill/>
                  </a:ln>
                  <a:solidFill>
                    <a:schemeClr val="accent6">
                      <a:lumMod val="75000"/>
                      <a:alpha val="100000"/>
                    </a:schemeClr>
                  </a:solidFill>
                  <a:latin typeface="Source Han Sans CN Normal"/>
                  <a:ea typeface="Source Han Sans CN Normal"/>
                  <a:cs typeface="Source Han Sans CN Normal"/>
                </a:endParaRPr>
              </a:p>
            </p:txBody>
          </p:sp>
        </p:gr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alphaModFix amt="100000"/>
          </a:blip>
          <a:srcRect l="183" r="18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rect l="l" t="t" r="r" b="b"/>
            <a:pathLst>
              <a:path w="12192000" h="6858000">
                <a:moveTo>
                  <a:pt x="0" y="0"/>
                </a:moveTo>
                <a:lnTo>
                  <a:pt x="12192000" y="0"/>
                </a:lnTo>
                <a:lnTo>
                  <a:pt x="12192000" y="6858000"/>
                </a:lnTo>
                <a:lnTo>
                  <a:pt x="0" y="6858000"/>
                </a:lnTo>
                <a:close/>
              </a:path>
            </a:pathLst>
          </a:custGeom>
          <a:noFill/>
          <a:ln cap="sq">
            <a:noFill/>
          </a:ln>
        </p:spPr>
      </p:pic>
      <p:sp>
        <p:nvSpPr>
          <p:cNvPr id="3" name="标题 1"/>
          <p:cNvSpPr txBox="1"/>
          <p:nvPr/>
        </p:nvSpPr>
        <p:spPr>
          <a:xfrm rot="4911746">
            <a:off x="6055663" y="174387"/>
            <a:ext cx="3765172" cy="3765172"/>
          </a:xfrm>
          <a:prstGeom prst="ellipse">
            <a:avLst/>
          </a:prstGeom>
          <a:gradFill>
            <a:gsLst>
              <a:gs pos="20000">
                <a:schemeClr val="bg1"/>
              </a:gs>
              <a:gs pos="100000">
                <a:schemeClr val="bg1">
                  <a:alpha val="0"/>
                </a:schemeClr>
              </a:gs>
            </a:gsLst>
            <a:lin ang="0" scaled="0"/>
          </a:gradFill>
          <a:ln w="12700" cap="sq">
            <a:noFill/>
            <a:miter/>
          </a:ln>
          <a:effectLst>
            <a:outerShdw blurRad="444500" sx="102000" sy="102000" algn="ctr"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481330" y="2926080"/>
            <a:ext cx="5614670" cy="1105535"/>
          </a:xfrm>
          <a:prstGeom prst="rect">
            <a:avLst/>
          </a:prstGeom>
          <a:noFill/>
          <a:ln cap="sq">
            <a:noFill/>
          </a:ln>
        </p:spPr>
        <p:txBody>
          <a:bodyPr vert="horz" wrap="square" lIns="0" tIns="0" rIns="0" bIns="0" rtlCol="0" anchor="t"/>
          <a:lstStyle/>
          <a:p>
            <a:pPr algn="l">
              <a:lnSpc>
                <a:spcPct val="130000"/>
              </a:lnSpc>
            </a:pPr>
            <a:r>
              <a:rPr kumimoji="1" lang="en-US" altLang="zh-CN" sz="4400">
                <a:ln w="12700">
                  <a:noFill/>
                </a:ln>
                <a:solidFill>
                  <a:schemeClr val="accent6">
                    <a:lumMod val="75000"/>
                    <a:alpha val="100000"/>
                  </a:schemeClr>
                </a:solidFill>
                <a:latin typeface="Source Han Sans CN Normal"/>
                <a:ea typeface="Source Han Sans CN Normal"/>
                <a:cs typeface="Source Han Sans CN Normal"/>
              </a:rPr>
              <a:t>技术方案</a:t>
            </a:r>
            <a:endParaRPr kumimoji="1" lang="en-US" altLang="zh-CN" sz="4400">
              <a:ln w="12700">
                <a:noFill/>
              </a:ln>
              <a:solidFill>
                <a:schemeClr val="accent6">
                  <a:lumMod val="75000"/>
                  <a:alpha val="100000"/>
                </a:schemeClr>
              </a:solidFill>
              <a:latin typeface="Source Han Sans CN Normal"/>
              <a:ea typeface="Source Han Sans CN Normal"/>
              <a:cs typeface="Source Han Sans CN Normal"/>
            </a:endParaRPr>
          </a:p>
        </p:txBody>
      </p:sp>
      <p:sp>
        <p:nvSpPr>
          <p:cNvPr id="5" name="标题 1"/>
          <p:cNvSpPr txBox="1"/>
          <p:nvPr/>
        </p:nvSpPr>
        <p:spPr>
          <a:xfrm>
            <a:off x="6002204" y="4632561"/>
            <a:ext cx="619859" cy="619859"/>
          </a:xfrm>
          <a:prstGeom prst="ellipse">
            <a:avLst/>
          </a:prstGeom>
          <a:gradFill>
            <a:gsLst>
              <a:gs pos="0">
                <a:schemeClr val="accent1">
                  <a:lumMod val="60000"/>
                  <a:lumOff val="40000"/>
                </a:schemeClr>
              </a:gs>
              <a:gs pos="100000">
                <a:schemeClr val="accent1"/>
              </a:gs>
            </a:gsLst>
            <a:lin ang="5400000" scaled="0"/>
          </a:gradFill>
          <a:ln w="12700" cap="sq">
            <a:noFill/>
            <a:miter/>
          </a:ln>
          <a:effectLst>
            <a:outerShdw blurRad="482600" dist="38100" dir="5400000" algn="t"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10113095" y="1010653"/>
            <a:ext cx="1722144" cy="1722144"/>
          </a:xfrm>
          <a:prstGeom prst="ellipse">
            <a:avLst/>
          </a:prstGeom>
          <a:gradFill>
            <a:gsLst>
              <a:gs pos="0">
                <a:schemeClr val="accent1">
                  <a:lumMod val="60000"/>
                  <a:lumOff val="40000"/>
                </a:schemeClr>
              </a:gs>
              <a:gs pos="100000">
                <a:schemeClr val="accent1"/>
              </a:gs>
            </a:gsLst>
            <a:lin ang="5400000" scaled="0"/>
          </a:gradFill>
          <a:ln w="12700" cap="sq">
            <a:noFill/>
            <a:miter/>
          </a:ln>
          <a:effectLst>
            <a:outerShdw blurRad="482600" dist="38100" dir="5400000" algn="t"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0" y="6477"/>
            <a:ext cx="2851736" cy="789070"/>
          </a:xfrm>
          <a:custGeom>
            <a:avLst/>
            <a:gdLst>
              <a:gd name="connsiteX0" fmla="*/ 0 w 2851736"/>
              <a:gd name="connsiteY0" fmla="*/ 0 h 1020523"/>
              <a:gd name="connsiteX1" fmla="*/ 2851736 w 2851736"/>
              <a:gd name="connsiteY1" fmla="*/ 0 h 1020523"/>
              <a:gd name="connsiteX2" fmla="*/ 2760392 w 2851736"/>
              <a:gd name="connsiteY2" fmla="*/ 425099 h 1020523"/>
              <a:gd name="connsiteX3" fmla="*/ 2016113 w 2851736"/>
              <a:gd name="connsiteY3" fmla="*/ 1020523 h 1020523"/>
              <a:gd name="connsiteX4" fmla="*/ 0 w 2851736"/>
              <a:gd name="connsiteY4" fmla="*/ 1019633 h 1020523"/>
            </a:gdLst>
            <a:ahLst/>
            <a:cxnLst/>
            <a:rect l="l" t="t" r="r" b="b"/>
            <a:pathLst>
              <a:path w="2851736" h="1020523">
                <a:moveTo>
                  <a:pt x="0" y="0"/>
                </a:moveTo>
                <a:lnTo>
                  <a:pt x="2851736" y="0"/>
                </a:lnTo>
                <a:lnTo>
                  <a:pt x="2760392" y="425099"/>
                </a:lnTo>
                <a:cubicBezTo>
                  <a:pt x="2639890" y="963816"/>
                  <a:pt x="2519387" y="992169"/>
                  <a:pt x="2016113" y="1020523"/>
                </a:cubicBezTo>
                <a:lnTo>
                  <a:pt x="0" y="1019633"/>
                </a:lnTo>
                <a:close/>
              </a:path>
            </a:pathLst>
          </a:custGeom>
          <a:gradFill>
            <a:gsLst>
              <a:gs pos="0">
                <a:schemeClr val="accent1">
                  <a:lumMod val="60000"/>
                  <a:lumOff val="40000"/>
                </a:schemeClr>
              </a:gs>
              <a:gs pos="100000">
                <a:schemeClr val="accent1"/>
              </a:gs>
            </a:gsLst>
            <a:lin ang="5400000" scaled="0"/>
          </a:gradFill>
          <a:ln w="12700" cap="sq">
            <a:noFill/>
            <a:miter/>
          </a:ln>
          <a:effectLst>
            <a:outerShdw blurRad="482600" dist="38100" dir="5400000" algn="t"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grpSp>
        <p:nvGrpSpPr>
          <p:cNvPr id="8" name="组合 7"/>
          <p:cNvGrpSpPr/>
          <p:nvPr/>
        </p:nvGrpSpPr>
        <p:grpSpPr>
          <a:xfrm>
            <a:off x="10630268" y="501524"/>
            <a:ext cx="1002357" cy="294023"/>
            <a:chOff x="10630268" y="501524"/>
            <a:chExt cx="1002357" cy="294023"/>
          </a:xfrm>
        </p:grpSpPr>
        <p:sp>
          <p:nvSpPr>
            <p:cNvPr id="9" name="标题 1"/>
            <p:cNvSpPr txBox="1"/>
            <p:nvPr/>
          </p:nvSpPr>
          <p:spPr>
            <a:xfrm flipH="1" flipV="1">
              <a:off x="10630268" y="501524"/>
              <a:ext cx="270848" cy="294023"/>
            </a:xfrm>
            <a:prstGeom prst="chevron">
              <a:avLst>
                <a:gd name="adj" fmla="val 42801"/>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flipH="1" flipV="1">
              <a:off x="10874103" y="501524"/>
              <a:ext cx="270848" cy="294023"/>
            </a:xfrm>
            <a:prstGeom prst="chevron">
              <a:avLst>
                <a:gd name="adj" fmla="val 42801"/>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flipH="1" flipV="1">
              <a:off x="11117940" y="501524"/>
              <a:ext cx="270848" cy="294023"/>
            </a:xfrm>
            <a:prstGeom prst="chevron">
              <a:avLst>
                <a:gd name="adj" fmla="val 42801"/>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flipH="1" flipV="1">
              <a:off x="11361777" y="501524"/>
              <a:ext cx="270848" cy="294023"/>
            </a:xfrm>
            <a:prstGeom prst="chevron">
              <a:avLst>
                <a:gd name="adj" fmla="val 42801"/>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13" name="标题 1"/>
          <p:cNvSpPr txBox="1"/>
          <p:nvPr/>
        </p:nvSpPr>
        <p:spPr>
          <a:xfrm rot="21360000">
            <a:off x="10438205" y="3979328"/>
            <a:ext cx="993643" cy="1000550"/>
          </a:xfrm>
          <a:prstGeom prst="ellipse">
            <a:avLst/>
          </a:prstGeom>
          <a:noFill/>
          <a:ln w="381000" cap="sq">
            <a:gradFill>
              <a:gsLst>
                <a:gs pos="16000">
                  <a:schemeClr val="accent1">
                    <a:lumMod val="5000"/>
                    <a:lumOff val="95000"/>
                    <a:alpha val="0"/>
                  </a:schemeClr>
                </a:gs>
                <a:gs pos="90000">
                  <a:schemeClr val="accent1">
                    <a:lumMod val="60000"/>
                    <a:lumOff val="40000"/>
                  </a:schemeClr>
                </a:gs>
              </a:gsLst>
              <a:lin ang="2700000" scaled="0"/>
            </a:grad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444792" y="1816340"/>
            <a:ext cx="2841950" cy="962629"/>
          </a:xfrm>
          <a:prstGeom prst="roundRect">
            <a:avLst>
              <a:gd name="adj" fmla="val 26669"/>
            </a:avLst>
          </a:prstGeom>
          <a:solidFill>
            <a:schemeClr val="bg1"/>
          </a:solidFill>
          <a:ln w="12700" cap="sq">
            <a:noFill/>
            <a:miter/>
          </a:ln>
          <a:effectLst>
            <a:outerShdw blurRad="444500" dist="203200" dir="2700000" algn="tl" rotWithShape="0">
              <a:schemeClr val="accent1">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2276467" y="929536"/>
            <a:ext cx="1422972" cy="1758352"/>
          </a:xfrm>
          <a:prstGeom prst="rect">
            <a:avLst/>
          </a:prstGeom>
          <a:noFill/>
          <a:ln>
            <a:noFill/>
          </a:ln>
        </p:spPr>
        <p:txBody>
          <a:bodyPr vert="horz" wrap="square" lIns="91440" tIns="45720" rIns="91440" bIns="45720" rtlCol="0" anchor="b"/>
          <a:lstStyle/>
          <a:p>
            <a:pPr algn="l">
              <a:lnSpc>
                <a:spcPct val="110000"/>
              </a:lnSpc>
            </a:pPr>
            <a:r>
              <a:rPr kumimoji="1" lang="en-US" altLang="zh-CN" sz="4400">
                <a:ln w="12700">
                  <a:noFill/>
                </a:ln>
                <a:solidFill>
                  <a:srgbClr val="006AFF">
                    <a:alpha val="100000"/>
                  </a:srgbClr>
                </a:solidFill>
                <a:latin typeface="Source Han Sans CN Normal"/>
                <a:ea typeface="Source Han Sans CN Normal"/>
                <a:cs typeface="Source Han Sans CN Normal"/>
              </a:rPr>
              <a:t>05</a:t>
            </a:r>
            <a:endParaRPr kumimoji="1" lang="zh-CN" altLang="en-US"/>
          </a:p>
        </p:txBody>
      </p:sp>
      <p:sp>
        <p:nvSpPr>
          <p:cNvPr id="16" name="标题 1"/>
          <p:cNvSpPr txBox="1"/>
          <p:nvPr/>
        </p:nvSpPr>
        <p:spPr>
          <a:xfrm rot="16200000">
            <a:off x="866673" y="1443193"/>
            <a:ext cx="934307" cy="1732883"/>
          </a:xfrm>
          <a:prstGeom prst="round2SameRect">
            <a:avLst>
              <a:gd name="adj1" fmla="val 20101"/>
              <a:gd name="adj2" fmla="val 0"/>
            </a:avLst>
          </a:prstGeom>
          <a:gradFill>
            <a:gsLst>
              <a:gs pos="0">
                <a:schemeClr val="accent1">
                  <a:lumMod val="60000"/>
                  <a:lumOff val="40000"/>
                </a:schemeClr>
              </a:gs>
              <a:gs pos="100000">
                <a:schemeClr val="accent1"/>
              </a:gs>
            </a:gsLst>
            <a:lin ang="5400000" scaled="0"/>
          </a:gradFill>
          <a:ln w="12700" cap="sq">
            <a:noFill/>
            <a:miter/>
          </a:ln>
          <a:effectLst>
            <a:outerShdw blurRad="482600" dist="38100" dir="5400000" algn="t"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623930" y="1918447"/>
            <a:ext cx="1422972" cy="769441"/>
          </a:xfrm>
          <a:prstGeom prst="rect">
            <a:avLst/>
          </a:prstGeom>
          <a:noFill/>
          <a:ln cap="sq">
            <a:noFill/>
          </a:ln>
        </p:spPr>
        <p:txBody>
          <a:bodyPr vert="horz" wrap="square" lIns="91440" tIns="45720" rIns="91440" bIns="45720" rtlCol="0" anchor="t"/>
          <a:lstStyle/>
          <a:p>
            <a:pPr algn="l">
              <a:lnSpc>
                <a:spcPct val="110000"/>
              </a:lnSpc>
            </a:pPr>
            <a:r>
              <a:rPr kumimoji="1" lang="en-US" altLang="zh-CN" sz="4400">
                <a:ln w="12700">
                  <a:noFill/>
                </a:ln>
                <a:solidFill>
                  <a:srgbClr val="FFFFFF">
                    <a:alpha val="100000"/>
                  </a:srgbClr>
                </a:solidFill>
                <a:latin typeface="Source Han Sans CN Normal"/>
                <a:ea typeface="Source Han Sans CN Normal"/>
                <a:cs typeface="Source Han Sans CN Normal"/>
              </a:rPr>
              <a:t>Part</a:t>
            </a:r>
            <a:endParaRPr kumimoji="1" lang="zh-CN" altLang="en-US"/>
          </a:p>
        </p:txBody>
      </p:sp>
      <p:pic>
        <p:nvPicPr>
          <p:cNvPr id="18" name="图片 17"/>
          <p:cNvPicPr>
            <a:picLocks noChangeAspect="1"/>
          </p:cNvPicPr>
          <p:nvPr/>
        </p:nvPicPr>
        <p:blipFill>
          <a:blip r:embed="rId2">
            <a:alphaModFix amt="100000"/>
          </a:blip>
          <a:srcRect/>
          <a:stretch>
            <a:fillRect/>
          </a:stretch>
        </p:blipFill>
        <p:spPr>
          <a:xfrm>
            <a:off x="6514448" y="829908"/>
            <a:ext cx="5632760" cy="519818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47625" y="-137795"/>
            <a:ext cx="12192000" cy="7037705"/>
          </a:xfrm>
          <a:prstGeom prst="rect">
            <a:avLst/>
          </a:prstGeom>
          <a:gradFill>
            <a:gsLst>
              <a:gs pos="0">
                <a:schemeClr val="bg1">
                  <a:alpha val="100000"/>
                </a:schemeClr>
              </a:gs>
              <a:gs pos="100000">
                <a:schemeClr val="accent1">
                  <a:lumMod val="20000"/>
                  <a:lumOff val="80000"/>
                </a:schemeClr>
              </a:gs>
            </a:gsLst>
            <a:lin ang="5400000" scaled="0"/>
          </a:gradFill>
          <a:ln w="9525"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60400" y="2136140"/>
            <a:ext cx="3239770" cy="1455420"/>
          </a:xfrm>
          <a:prstGeom prst="rect">
            <a:avLst/>
          </a:prstGeom>
          <a:solidFill>
            <a:schemeClr val="accent1">
              <a:lumMod val="20000"/>
              <a:lumOff val="80000"/>
              <a:alpha val="50000"/>
            </a:schemeClr>
          </a:solidFill>
          <a:ln w="9525"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flipH="1">
            <a:off x="1776400" y="1672166"/>
            <a:ext cx="1008000" cy="1008000"/>
          </a:xfrm>
          <a:prstGeom prst="ellipse">
            <a:avLst/>
          </a:prstGeom>
          <a:solidFill>
            <a:schemeClr val="bg1"/>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flipH="1">
            <a:off x="1839333" y="1735099"/>
            <a:ext cx="882134" cy="882134"/>
          </a:xfrm>
          <a:prstGeom prst="ellipse">
            <a:avLst/>
          </a:prstGeom>
          <a:gradFill>
            <a:gsLst>
              <a:gs pos="0">
                <a:schemeClr val="accent1">
                  <a:lumMod val="60000"/>
                  <a:lumOff val="40000"/>
                  <a:alpha val="100000"/>
                </a:schemeClr>
              </a:gs>
              <a:gs pos="100000">
                <a:schemeClr val="accent1"/>
              </a:gs>
            </a:gsLst>
            <a:lin ang="5400000" scaled="0"/>
          </a:gradFill>
          <a:ln cap="flat">
            <a:noFill/>
            <a:prstDash val="solid"/>
            <a:miter/>
          </a:ln>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2092247" y="2011441"/>
            <a:ext cx="376306" cy="329450"/>
          </a:xfrm>
          <a:custGeom>
            <a:avLst/>
            <a:gdLst>
              <a:gd name="connsiteX0" fmla="*/ 411293 w 822401"/>
              <a:gd name="connsiteY0" fmla="*/ 234366 h 720000"/>
              <a:gd name="connsiteX1" fmla="*/ 536928 w 822401"/>
              <a:gd name="connsiteY1" fmla="*/ 360000 h 720000"/>
              <a:gd name="connsiteX2" fmla="*/ 411293 w 822401"/>
              <a:gd name="connsiteY2" fmla="*/ 485635 h 720000"/>
              <a:gd name="connsiteX3" fmla="*/ 285659 w 822401"/>
              <a:gd name="connsiteY3" fmla="*/ 360000 h 720000"/>
              <a:gd name="connsiteX4" fmla="*/ 411293 w 822401"/>
              <a:gd name="connsiteY4" fmla="*/ 234366 h 720000"/>
              <a:gd name="connsiteX5" fmla="*/ 411293 w 822401"/>
              <a:gd name="connsiteY5" fmla="*/ 178938 h 720000"/>
              <a:gd name="connsiteX6" fmla="*/ 230231 w 822401"/>
              <a:gd name="connsiteY6" fmla="*/ 360000 h 720000"/>
              <a:gd name="connsiteX7" fmla="*/ 411293 w 822401"/>
              <a:gd name="connsiteY7" fmla="*/ 541063 h 720000"/>
              <a:gd name="connsiteX8" fmla="*/ 592355 w 822401"/>
              <a:gd name="connsiteY8" fmla="*/ 360000 h 720000"/>
              <a:gd name="connsiteX9" fmla="*/ 411293 w 822401"/>
              <a:gd name="connsiteY9" fmla="*/ 178938 h 720000"/>
              <a:gd name="connsiteX10" fmla="*/ 219884 w 822401"/>
              <a:gd name="connsiteY10" fmla="*/ 0 h 720000"/>
              <a:gd name="connsiteX11" fmla="*/ 602517 w 822401"/>
              <a:gd name="connsiteY11" fmla="*/ 0 h 720000"/>
              <a:gd name="connsiteX12" fmla="*/ 627275 w 822401"/>
              <a:gd name="connsiteY12" fmla="*/ 14319 h 720000"/>
              <a:gd name="connsiteX13" fmla="*/ 818591 w 822401"/>
              <a:gd name="connsiteY13" fmla="*/ 345682 h 720000"/>
              <a:gd name="connsiteX14" fmla="*/ 818591 w 822401"/>
              <a:gd name="connsiteY14" fmla="*/ 374319 h 720000"/>
              <a:gd name="connsiteX15" fmla="*/ 627367 w 822401"/>
              <a:gd name="connsiteY15" fmla="*/ 705682 h 720000"/>
              <a:gd name="connsiteX16" fmla="*/ 602609 w 822401"/>
              <a:gd name="connsiteY16" fmla="*/ 720000 h 720000"/>
              <a:gd name="connsiteX17" fmla="*/ 219977 w 822401"/>
              <a:gd name="connsiteY17" fmla="*/ 720000 h 720000"/>
              <a:gd name="connsiteX18" fmla="*/ 195219 w 822401"/>
              <a:gd name="connsiteY18" fmla="*/ 705682 h 720000"/>
              <a:gd name="connsiteX19" fmla="*/ 3811 w 822401"/>
              <a:gd name="connsiteY19" fmla="*/ 374319 h 720000"/>
              <a:gd name="connsiteX20" fmla="*/ 3811 w 822401"/>
              <a:gd name="connsiteY20" fmla="*/ 345682 h 720000"/>
              <a:gd name="connsiteX21" fmla="*/ 195127 w 822401"/>
              <a:gd name="connsiteY21" fmla="*/ 14319 h 720000"/>
              <a:gd name="connsiteX22" fmla="*/ 219884 w 822401"/>
              <a:gd name="connsiteY22" fmla="*/ 0 h 720000"/>
            </a:gdLst>
            <a:ahLst/>
            <a:cxnLst/>
            <a:rect l="l" t="t" r="r" b="b"/>
            <a:pathLst>
              <a:path w="822401" h="720000">
                <a:moveTo>
                  <a:pt x="411293" y="234366"/>
                </a:moveTo>
                <a:cubicBezTo>
                  <a:pt x="480577" y="234366"/>
                  <a:pt x="536928" y="290716"/>
                  <a:pt x="536928" y="360000"/>
                </a:cubicBezTo>
                <a:cubicBezTo>
                  <a:pt x="536928" y="429284"/>
                  <a:pt x="480577" y="485635"/>
                  <a:pt x="411293" y="485635"/>
                </a:cubicBezTo>
                <a:cubicBezTo>
                  <a:pt x="342009" y="485635"/>
                  <a:pt x="285659" y="429284"/>
                  <a:pt x="285659" y="360000"/>
                </a:cubicBezTo>
                <a:cubicBezTo>
                  <a:pt x="285659" y="290716"/>
                  <a:pt x="342009" y="234366"/>
                  <a:pt x="411293" y="234366"/>
                </a:cubicBezTo>
                <a:close/>
                <a:moveTo>
                  <a:pt x="411293" y="178938"/>
                </a:moveTo>
                <a:cubicBezTo>
                  <a:pt x="311432" y="178938"/>
                  <a:pt x="230231" y="260139"/>
                  <a:pt x="230231" y="360000"/>
                </a:cubicBezTo>
                <a:cubicBezTo>
                  <a:pt x="230231" y="459862"/>
                  <a:pt x="311432" y="541063"/>
                  <a:pt x="411293" y="541063"/>
                </a:cubicBezTo>
                <a:cubicBezTo>
                  <a:pt x="511154" y="541063"/>
                  <a:pt x="592355" y="459862"/>
                  <a:pt x="592355" y="360000"/>
                </a:cubicBezTo>
                <a:cubicBezTo>
                  <a:pt x="592355" y="260139"/>
                  <a:pt x="511154" y="178938"/>
                  <a:pt x="411293" y="178938"/>
                </a:cubicBezTo>
                <a:close/>
                <a:moveTo>
                  <a:pt x="219884" y="0"/>
                </a:moveTo>
                <a:lnTo>
                  <a:pt x="602517" y="0"/>
                </a:lnTo>
                <a:cubicBezTo>
                  <a:pt x="612679" y="0"/>
                  <a:pt x="622194" y="5451"/>
                  <a:pt x="627275" y="14319"/>
                </a:cubicBezTo>
                <a:lnTo>
                  <a:pt x="818591" y="345682"/>
                </a:lnTo>
                <a:cubicBezTo>
                  <a:pt x="823672" y="354550"/>
                  <a:pt x="823672" y="365451"/>
                  <a:pt x="818591" y="374319"/>
                </a:cubicBezTo>
                <a:lnTo>
                  <a:pt x="627367" y="705682"/>
                </a:lnTo>
                <a:cubicBezTo>
                  <a:pt x="622286" y="714550"/>
                  <a:pt x="612771" y="720000"/>
                  <a:pt x="602609" y="720000"/>
                </a:cubicBezTo>
                <a:lnTo>
                  <a:pt x="219977" y="720000"/>
                </a:lnTo>
                <a:cubicBezTo>
                  <a:pt x="209815" y="720000"/>
                  <a:pt x="200300" y="714550"/>
                  <a:pt x="195219" y="705682"/>
                </a:cubicBezTo>
                <a:lnTo>
                  <a:pt x="3811" y="374319"/>
                </a:lnTo>
                <a:cubicBezTo>
                  <a:pt x="-1270" y="365543"/>
                  <a:pt x="-1270" y="354550"/>
                  <a:pt x="3811" y="345682"/>
                </a:cubicBezTo>
                <a:lnTo>
                  <a:pt x="195127" y="14319"/>
                </a:lnTo>
                <a:cubicBezTo>
                  <a:pt x="200208" y="5451"/>
                  <a:pt x="209723" y="0"/>
                  <a:pt x="219884" y="0"/>
                </a:cubicBezTo>
                <a:close/>
              </a:path>
            </a:pathLst>
          </a:custGeom>
          <a:solidFill>
            <a:schemeClr val="bg1"/>
          </a:solidFill>
          <a:ln cap="sq">
            <a:noFill/>
          </a:ln>
        </p:spPr>
        <p:txBody>
          <a:bodyPr vert="horz" wrap="square" lIns="91440" tIns="45720" rIns="91440" bIns="45720" rtlCol="0" anchor="t"/>
          <a:lstStyle/>
          <a:p>
            <a:pPr algn="l">
              <a:lnSpc>
                <a:spcPct val="110000"/>
              </a:lnSpc>
            </a:pPr>
            <a:endParaRPr kumimoji="1" lang="zh-CN" altLang="en-US"/>
          </a:p>
        </p:txBody>
      </p:sp>
      <p:sp>
        <p:nvSpPr>
          <p:cNvPr id="7" name="标题 1"/>
          <p:cNvSpPr txBox="1"/>
          <p:nvPr/>
        </p:nvSpPr>
        <p:spPr>
          <a:xfrm>
            <a:off x="930275" y="2827020"/>
            <a:ext cx="2700020" cy="764540"/>
          </a:xfrm>
          <a:prstGeom prst="rect">
            <a:avLst/>
          </a:prstGeom>
          <a:noFill/>
          <a:ln>
            <a:noFill/>
          </a:ln>
        </p:spPr>
        <p:txBody>
          <a:bodyPr vert="horz" wrap="square" lIns="0" tIns="0" rIns="0" bIns="0" rtlCol="0" anchor="t"/>
          <a:lstStyle/>
          <a:p>
            <a:pPr algn="l">
              <a:lnSpc>
                <a:spcPct val="150000"/>
              </a:lnSpc>
            </a:pPr>
            <a:r>
              <a:rPr kumimoji="1" lang="en-US" altLang="zh-CN" sz="2000" b="1">
                <a:ln w="12700">
                  <a:noFill/>
                </a:ln>
                <a:solidFill>
                  <a:schemeClr val="accent6">
                    <a:lumMod val="75000"/>
                    <a:alpha val="100000"/>
                  </a:schemeClr>
                </a:solidFill>
                <a:latin typeface="Source Han Sans CN Normal"/>
                <a:ea typeface="Source Han Sans CN Normal"/>
                <a:cs typeface="Source Han Sans CN Normal"/>
              </a:rPr>
              <a:t>1.</a:t>
            </a:r>
            <a:r>
              <a:rPr kumimoji="1" lang="zh-CN" altLang="en-US" sz="2000" b="1">
                <a:ln w="12700">
                  <a:noFill/>
                </a:ln>
                <a:solidFill>
                  <a:schemeClr val="accent6">
                    <a:lumMod val="75000"/>
                    <a:alpha val="100000"/>
                  </a:schemeClr>
                </a:solidFill>
                <a:latin typeface="Source Han Sans CN Normal"/>
                <a:ea typeface="Source Han Sans CN Normal"/>
                <a:cs typeface="Source Han Sans CN Normal"/>
              </a:rPr>
              <a:t>更自然的人机交互</a:t>
            </a:r>
            <a:endParaRPr kumimoji="1" lang="zh-CN" altLang="en-US" sz="2000" b="1">
              <a:ln w="12700">
                <a:noFill/>
              </a:ln>
              <a:solidFill>
                <a:schemeClr val="accent6">
                  <a:lumMod val="75000"/>
                  <a:alpha val="100000"/>
                </a:schemeClr>
              </a:solidFill>
              <a:latin typeface="Source Han Sans CN Normal"/>
              <a:ea typeface="Source Han Sans CN Normal"/>
              <a:cs typeface="Source Han Sans CN Normal"/>
            </a:endParaRPr>
          </a:p>
        </p:txBody>
      </p:sp>
      <p:sp>
        <p:nvSpPr>
          <p:cNvPr id="8" name="标题 1"/>
          <p:cNvSpPr txBox="1"/>
          <p:nvPr/>
        </p:nvSpPr>
        <p:spPr>
          <a:xfrm>
            <a:off x="4469765" y="2136140"/>
            <a:ext cx="3239770" cy="1456055"/>
          </a:xfrm>
          <a:prstGeom prst="rect">
            <a:avLst/>
          </a:prstGeom>
          <a:solidFill>
            <a:schemeClr val="accent1">
              <a:lumMod val="20000"/>
              <a:lumOff val="80000"/>
              <a:alpha val="50000"/>
            </a:schemeClr>
          </a:solidFill>
          <a:ln w="9525"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flipH="1">
            <a:off x="5585650" y="1672166"/>
            <a:ext cx="1008000" cy="1008000"/>
          </a:xfrm>
          <a:prstGeom prst="ellipse">
            <a:avLst/>
          </a:prstGeom>
          <a:solidFill>
            <a:schemeClr val="bg1"/>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flipH="1">
            <a:off x="5648583" y="1735099"/>
            <a:ext cx="882134" cy="882134"/>
          </a:xfrm>
          <a:prstGeom prst="ellipse">
            <a:avLst/>
          </a:prstGeom>
          <a:gradFill>
            <a:gsLst>
              <a:gs pos="0">
                <a:schemeClr val="accent1">
                  <a:lumMod val="60000"/>
                  <a:lumOff val="40000"/>
                  <a:alpha val="100000"/>
                </a:schemeClr>
              </a:gs>
              <a:gs pos="100000">
                <a:schemeClr val="accent1"/>
              </a:gs>
            </a:gsLst>
            <a:lin ang="5400000" scaled="0"/>
          </a:gradFill>
          <a:ln cap="flat">
            <a:noFill/>
            <a:prstDash val="solid"/>
            <a:miter/>
          </a:ln>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5901498" y="2020538"/>
            <a:ext cx="376304" cy="311256"/>
          </a:xfrm>
          <a:custGeom>
            <a:avLst/>
            <a:gdLst>
              <a:gd name="connsiteX0" fmla="*/ 114387 w 870468"/>
              <a:gd name="connsiteY0" fmla="*/ 394297 h 720000"/>
              <a:gd name="connsiteX1" fmla="*/ 125598 w 870468"/>
              <a:gd name="connsiteY1" fmla="*/ 421319 h 720000"/>
              <a:gd name="connsiteX2" fmla="*/ 153878 w 870468"/>
              <a:gd name="connsiteY2" fmla="*/ 433051 h 720000"/>
              <a:gd name="connsiteX3" fmla="*/ 449972 w 870468"/>
              <a:gd name="connsiteY3" fmla="*/ 433051 h 720000"/>
              <a:gd name="connsiteX4" fmla="*/ 478295 w 870468"/>
              <a:gd name="connsiteY4" fmla="*/ 421319 h 720000"/>
              <a:gd name="connsiteX5" fmla="*/ 489465 w 870468"/>
              <a:gd name="connsiteY5" fmla="*/ 394297 h 720000"/>
              <a:gd name="connsiteX6" fmla="*/ 116266 w 870468"/>
              <a:gd name="connsiteY6" fmla="*/ 68594 h 720000"/>
              <a:gd name="connsiteX7" fmla="*/ 68708 w 870468"/>
              <a:gd name="connsiteY7" fmla="*/ 116152 h 720000"/>
              <a:gd name="connsiteX8" fmla="*/ 68708 w 870468"/>
              <a:gd name="connsiteY8" fmla="*/ 241561 h 720000"/>
              <a:gd name="connsiteX9" fmla="*/ 801875 w 870468"/>
              <a:gd name="connsiteY9" fmla="*/ 241561 h 720000"/>
              <a:gd name="connsiteX10" fmla="*/ 801875 w 870468"/>
              <a:gd name="connsiteY10" fmla="*/ 116152 h 720000"/>
              <a:gd name="connsiteX11" fmla="*/ 754317 w 870468"/>
              <a:gd name="connsiteY11" fmla="*/ 68594 h 720000"/>
              <a:gd name="connsiteX12" fmla="*/ 598821 w 870468"/>
              <a:gd name="connsiteY12" fmla="*/ 68594 h 720000"/>
              <a:gd name="connsiteX13" fmla="*/ 116266 w 870468"/>
              <a:gd name="connsiteY13" fmla="*/ 0 h 720000"/>
              <a:gd name="connsiteX14" fmla="*/ 598821 w 870468"/>
              <a:gd name="connsiteY14" fmla="*/ 0 h 720000"/>
              <a:gd name="connsiteX15" fmla="*/ 754317 w 870468"/>
              <a:gd name="connsiteY15" fmla="*/ 0 h 720000"/>
              <a:gd name="connsiteX16" fmla="*/ 870468 w 870468"/>
              <a:gd name="connsiteY16" fmla="*/ 116152 h 720000"/>
              <a:gd name="connsiteX17" fmla="*/ 870468 w 870468"/>
              <a:gd name="connsiteY17" fmla="*/ 360001 h 720000"/>
              <a:gd name="connsiteX18" fmla="*/ 870468 w 870468"/>
              <a:gd name="connsiteY18" fmla="*/ 603736 h 720000"/>
              <a:gd name="connsiteX19" fmla="*/ 754317 w 870468"/>
              <a:gd name="connsiteY19" fmla="*/ 720000 h 720000"/>
              <a:gd name="connsiteX20" fmla="*/ 598821 w 870468"/>
              <a:gd name="connsiteY20" fmla="*/ 720000 h 720000"/>
              <a:gd name="connsiteX21" fmla="*/ 116266 w 870468"/>
              <a:gd name="connsiteY21" fmla="*/ 720000 h 720000"/>
              <a:gd name="connsiteX22" fmla="*/ 115 w 870468"/>
              <a:gd name="connsiteY22" fmla="*/ 603850 h 720000"/>
              <a:gd name="connsiteX23" fmla="*/ 115 w 870468"/>
              <a:gd name="connsiteY23" fmla="*/ 360279 h 720000"/>
              <a:gd name="connsiteX24" fmla="*/ 0 w 870468"/>
              <a:gd name="connsiteY24" fmla="*/ 360001 h 720000"/>
              <a:gd name="connsiteX25" fmla="*/ 115 w 870468"/>
              <a:gd name="connsiteY25" fmla="*/ 359723 h 720000"/>
              <a:gd name="connsiteX26" fmla="*/ 115 w 870468"/>
              <a:gd name="connsiteY26" fmla="*/ 116152 h 720000"/>
              <a:gd name="connsiteX27" fmla="*/ 116266 w 870468"/>
              <a:gd name="connsiteY27" fmla="*/ 0 h 720000"/>
            </a:gdLst>
            <a:ahLst/>
            <a:cxnLst/>
            <a:rect l="l" t="t" r="r" b="b"/>
            <a:pathLst>
              <a:path w="870468" h="720000">
                <a:moveTo>
                  <a:pt x="114387" y="394297"/>
                </a:moveTo>
                <a:lnTo>
                  <a:pt x="125598" y="421319"/>
                </a:lnTo>
                <a:cubicBezTo>
                  <a:pt x="132843" y="428564"/>
                  <a:pt x="142846" y="433051"/>
                  <a:pt x="153878" y="433051"/>
                </a:cubicBezTo>
                <a:lnTo>
                  <a:pt x="449972" y="433051"/>
                </a:lnTo>
                <a:cubicBezTo>
                  <a:pt x="461061" y="433051"/>
                  <a:pt x="471064" y="428564"/>
                  <a:pt x="478295" y="421319"/>
                </a:cubicBezTo>
                <a:lnTo>
                  <a:pt x="489465" y="394297"/>
                </a:lnTo>
                <a:close/>
                <a:moveTo>
                  <a:pt x="116266" y="68594"/>
                </a:moveTo>
                <a:cubicBezTo>
                  <a:pt x="89972" y="68594"/>
                  <a:pt x="68708" y="89972"/>
                  <a:pt x="68708" y="116152"/>
                </a:cubicBezTo>
                <a:lnTo>
                  <a:pt x="68708" y="241561"/>
                </a:lnTo>
                <a:lnTo>
                  <a:pt x="801875" y="241561"/>
                </a:lnTo>
                <a:lnTo>
                  <a:pt x="801875" y="116152"/>
                </a:lnTo>
                <a:cubicBezTo>
                  <a:pt x="801875" y="89858"/>
                  <a:pt x="780497" y="68594"/>
                  <a:pt x="754317" y="68594"/>
                </a:cubicBezTo>
                <a:lnTo>
                  <a:pt x="598821" y="68594"/>
                </a:lnTo>
                <a:close/>
                <a:moveTo>
                  <a:pt x="116266" y="0"/>
                </a:moveTo>
                <a:lnTo>
                  <a:pt x="598821" y="0"/>
                </a:lnTo>
                <a:lnTo>
                  <a:pt x="754317" y="0"/>
                </a:lnTo>
                <a:cubicBezTo>
                  <a:pt x="818338" y="0"/>
                  <a:pt x="870468" y="52131"/>
                  <a:pt x="870468" y="116152"/>
                </a:cubicBezTo>
                <a:lnTo>
                  <a:pt x="870468" y="360001"/>
                </a:lnTo>
                <a:lnTo>
                  <a:pt x="870468" y="603736"/>
                </a:lnTo>
                <a:cubicBezTo>
                  <a:pt x="870468" y="667870"/>
                  <a:pt x="818338" y="720000"/>
                  <a:pt x="754317" y="720000"/>
                </a:cubicBezTo>
                <a:lnTo>
                  <a:pt x="598821" y="720000"/>
                </a:lnTo>
                <a:lnTo>
                  <a:pt x="116266" y="720000"/>
                </a:lnTo>
                <a:cubicBezTo>
                  <a:pt x="52246" y="720000"/>
                  <a:pt x="115" y="667870"/>
                  <a:pt x="115" y="603850"/>
                </a:cubicBezTo>
                <a:lnTo>
                  <a:pt x="115" y="360279"/>
                </a:lnTo>
                <a:lnTo>
                  <a:pt x="0" y="360001"/>
                </a:lnTo>
                <a:lnTo>
                  <a:pt x="115" y="359723"/>
                </a:lnTo>
                <a:lnTo>
                  <a:pt x="115" y="116152"/>
                </a:lnTo>
                <a:cubicBezTo>
                  <a:pt x="115" y="52131"/>
                  <a:pt x="52246" y="0"/>
                  <a:pt x="116266" y="0"/>
                </a:cubicBezTo>
                <a:close/>
              </a:path>
            </a:pathLst>
          </a:custGeom>
          <a:solidFill>
            <a:schemeClr val="bg1"/>
          </a:solidFill>
          <a:ln cap="sq">
            <a:noFill/>
          </a:ln>
        </p:spPr>
        <p:txBody>
          <a:bodyPr vert="horz" wrap="square" lIns="91440" tIns="45720" rIns="91440" bIns="45720" rtlCol="0" anchor="t"/>
          <a:lstStyle/>
          <a:p>
            <a:pPr algn="l">
              <a:lnSpc>
                <a:spcPct val="110000"/>
              </a:lnSpc>
            </a:pPr>
            <a:endParaRPr kumimoji="1" lang="zh-CN" altLang="en-US"/>
          </a:p>
        </p:txBody>
      </p:sp>
      <p:sp>
        <p:nvSpPr>
          <p:cNvPr id="12" name="标题 1"/>
          <p:cNvSpPr txBox="1"/>
          <p:nvPr/>
        </p:nvSpPr>
        <p:spPr>
          <a:xfrm>
            <a:off x="4739640" y="2827020"/>
            <a:ext cx="2700020" cy="716280"/>
          </a:xfrm>
          <a:prstGeom prst="rect">
            <a:avLst/>
          </a:prstGeom>
          <a:noFill/>
          <a:ln>
            <a:noFill/>
          </a:ln>
        </p:spPr>
        <p:txBody>
          <a:bodyPr vert="horz" wrap="square" lIns="0" tIns="0" rIns="0" bIns="0" rtlCol="0" anchor="t"/>
          <a:lstStyle/>
          <a:p>
            <a:pPr algn="l">
              <a:lnSpc>
                <a:spcPct val="150000"/>
              </a:lnSpc>
            </a:pPr>
            <a:r>
              <a:rPr kumimoji="1" lang="en-US" altLang="zh-CN" sz="2000" b="1">
                <a:ln w="12700">
                  <a:noFill/>
                </a:ln>
                <a:solidFill>
                  <a:schemeClr val="accent6">
                    <a:lumMod val="75000"/>
                    <a:alpha val="100000"/>
                  </a:schemeClr>
                </a:solidFill>
                <a:latin typeface="Source Han Sans CN Normal"/>
                <a:ea typeface="Source Han Sans CN Normal"/>
                <a:cs typeface="Source Han Sans CN Normal"/>
              </a:rPr>
              <a:t>2. </a:t>
            </a:r>
            <a:r>
              <a:rPr kumimoji="1" lang="zh-CN" altLang="en-US" sz="2000" b="1">
                <a:ln w="12700">
                  <a:noFill/>
                </a:ln>
                <a:solidFill>
                  <a:schemeClr val="accent6">
                    <a:lumMod val="75000"/>
                    <a:alpha val="100000"/>
                  </a:schemeClr>
                </a:solidFill>
                <a:latin typeface="Source Han Sans CN Normal"/>
                <a:ea typeface="Source Han Sans CN Normal"/>
                <a:cs typeface="Source Han Sans CN Normal"/>
              </a:rPr>
              <a:t>搞清楚需求再做事</a:t>
            </a:r>
            <a:endParaRPr kumimoji="1" lang="zh-CN" altLang="en-US" sz="2000" b="1">
              <a:ln w="12700">
                <a:noFill/>
              </a:ln>
              <a:solidFill>
                <a:schemeClr val="accent6">
                  <a:lumMod val="75000"/>
                  <a:alpha val="100000"/>
                </a:schemeClr>
              </a:solidFill>
              <a:latin typeface="Source Han Sans CN Normal"/>
              <a:ea typeface="Source Han Sans CN Normal"/>
              <a:cs typeface="Source Han Sans CN Normal"/>
            </a:endParaRPr>
          </a:p>
        </p:txBody>
      </p:sp>
      <p:sp>
        <p:nvSpPr>
          <p:cNvPr id="13" name="标题 1"/>
          <p:cNvSpPr txBox="1"/>
          <p:nvPr/>
        </p:nvSpPr>
        <p:spPr>
          <a:xfrm>
            <a:off x="8279130" y="2136140"/>
            <a:ext cx="3239770" cy="1456055"/>
          </a:xfrm>
          <a:prstGeom prst="rect">
            <a:avLst/>
          </a:prstGeom>
          <a:solidFill>
            <a:schemeClr val="accent1">
              <a:lumMod val="20000"/>
              <a:lumOff val="80000"/>
              <a:alpha val="50000"/>
            </a:schemeClr>
          </a:solidFill>
          <a:ln w="9525"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flipH="1">
            <a:off x="9394900" y="1672166"/>
            <a:ext cx="1008000" cy="1008000"/>
          </a:xfrm>
          <a:prstGeom prst="ellipse">
            <a:avLst/>
          </a:prstGeom>
          <a:solidFill>
            <a:schemeClr val="bg1"/>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flipH="1">
            <a:off x="9457834" y="1735099"/>
            <a:ext cx="882134" cy="882134"/>
          </a:xfrm>
          <a:prstGeom prst="ellipse">
            <a:avLst/>
          </a:prstGeom>
          <a:gradFill>
            <a:gsLst>
              <a:gs pos="0">
                <a:schemeClr val="accent1">
                  <a:lumMod val="60000"/>
                  <a:lumOff val="40000"/>
                  <a:alpha val="100000"/>
                </a:schemeClr>
              </a:gs>
              <a:gs pos="100000">
                <a:schemeClr val="accent1"/>
              </a:gs>
            </a:gsLst>
            <a:lin ang="5400000" scaled="0"/>
          </a:gradFill>
          <a:ln cap="flat">
            <a:noFill/>
            <a:prstDash val="solid"/>
            <a:miter/>
          </a:ln>
          <a:effectLst/>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9710748" y="2020538"/>
            <a:ext cx="376304" cy="311256"/>
          </a:xfrm>
          <a:custGeom>
            <a:avLst/>
            <a:gdLst>
              <a:gd name="connsiteX0" fmla="*/ 114387 w 870468"/>
              <a:gd name="connsiteY0" fmla="*/ 394297 h 720000"/>
              <a:gd name="connsiteX1" fmla="*/ 125598 w 870468"/>
              <a:gd name="connsiteY1" fmla="*/ 421319 h 720000"/>
              <a:gd name="connsiteX2" fmla="*/ 153878 w 870468"/>
              <a:gd name="connsiteY2" fmla="*/ 433051 h 720000"/>
              <a:gd name="connsiteX3" fmla="*/ 449972 w 870468"/>
              <a:gd name="connsiteY3" fmla="*/ 433051 h 720000"/>
              <a:gd name="connsiteX4" fmla="*/ 478295 w 870468"/>
              <a:gd name="connsiteY4" fmla="*/ 421319 h 720000"/>
              <a:gd name="connsiteX5" fmla="*/ 489465 w 870468"/>
              <a:gd name="connsiteY5" fmla="*/ 394297 h 720000"/>
              <a:gd name="connsiteX6" fmla="*/ 116266 w 870468"/>
              <a:gd name="connsiteY6" fmla="*/ 68594 h 720000"/>
              <a:gd name="connsiteX7" fmla="*/ 68708 w 870468"/>
              <a:gd name="connsiteY7" fmla="*/ 116152 h 720000"/>
              <a:gd name="connsiteX8" fmla="*/ 68708 w 870468"/>
              <a:gd name="connsiteY8" fmla="*/ 241561 h 720000"/>
              <a:gd name="connsiteX9" fmla="*/ 801875 w 870468"/>
              <a:gd name="connsiteY9" fmla="*/ 241561 h 720000"/>
              <a:gd name="connsiteX10" fmla="*/ 801875 w 870468"/>
              <a:gd name="connsiteY10" fmla="*/ 116152 h 720000"/>
              <a:gd name="connsiteX11" fmla="*/ 754317 w 870468"/>
              <a:gd name="connsiteY11" fmla="*/ 68594 h 720000"/>
              <a:gd name="connsiteX12" fmla="*/ 598821 w 870468"/>
              <a:gd name="connsiteY12" fmla="*/ 68594 h 720000"/>
              <a:gd name="connsiteX13" fmla="*/ 116266 w 870468"/>
              <a:gd name="connsiteY13" fmla="*/ 0 h 720000"/>
              <a:gd name="connsiteX14" fmla="*/ 598821 w 870468"/>
              <a:gd name="connsiteY14" fmla="*/ 0 h 720000"/>
              <a:gd name="connsiteX15" fmla="*/ 754317 w 870468"/>
              <a:gd name="connsiteY15" fmla="*/ 0 h 720000"/>
              <a:gd name="connsiteX16" fmla="*/ 870468 w 870468"/>
              <a:gd name="connsiteY16" fmla="*/ 116152 h 720000"/>
              <a:gd name="connsiteX17" fmla="*/ 870468 w 870468"/>
              <a:gd name="connsiteY17" fmla="*/ 360001 h 720000"/>
              <a:gd name="connsiteX18" fmla="*/ 870468 w 870468"/>
              <a:gd name="connsiteY18" fmla="*/ 603736 h 720000"/>
              <a:gd name="connsiteX19" fmla="*/ 754317 w 870468"/>
              <a:gd name="connsiteY19" fmla="*/ 720000 h 720000"/>
              <a:gd name="connsiteX20" fmla="*/ 598821 w 870468"/>
              <a:gd name="connsiteY20" fmla="*/ 720000 h 720000"/>
              <a:gd name="connsiteX21" fmla="*/ 116266 w 870468"/>
              <a:gd name="connsiteY21" fmla="*/ 720000 h 720000"/>
              <a:gd name="connsiteX22" fmla="*/ 115 w 870468"/>
              <a:gd name="connsiteY22" fmla="*/ 603850 h 720000"/>
              <a:gd name="connsiteX23" fmla="*/ 115 w 870468"/>
              <a:gd name="connsiteY23" fmla="*/ 360279 h 720000"/>
              <a:gd name="connsiteX24" fmla="*/ 0 w 870468"/>
              <a:gd name="connsiteY24" fmla="*/ 360001 h 720000"/>
              <a:gd name="connsiteX25" fmla="*/ 115 w 870468"/>
              <a:gd name="connsiteY25" fmla="*/ 359723 h 720000"/>
              <a:gd name="connsiteX26" fmla="*/ 115 w 870468"/>
              <a:gd name="connsiteY26" fmla="*/ 116152 h 720000"/>
              <a:gd name="connsiteX27" fmla="*/ 116266 w 870468"/>
              <a:gd name="connsiteY27" fmla="*/ 0 h 720000"/>
            </a:gdLst>
            <a:ahLst/>
            <a:cxnLst/>
            <a:rect l="l" t="t" r="r" b="b"/>
            <a:pathLst>
              <a:path w="870468" h="720000">
                <a:moveTo>
                  <a:pt x="114387" y="394297"/>
                </a:moveTo>
                <a:lnTo>
                  <a:pt x="125598" y="421319"/>
                </a:lnTo>
                <a:cubicBezTo>
                  <a:pt x="132843" y="428564"/>
                  <a:pt x="142846" y="433051"/>
                  <a:pt x="153878" y="433051"/>
                </a:cubicBezTo>
                <a:lnTo>
                  <a:pt x="449972" y="433051"/>
                </a:lnTo>
                <a:cubicBezTo>
                  <a:pt x="461061" y="433051"/>
                  <a:pt x="471064" y="428564"/>
                  <a:pt x="478295" y="421319"/>
                </a:cubicBezTo>
                <a:lnTo>
                  <a:pt x="489465" y="394297"/>
                </a:lnTo>
                <a:close/>
                <a:moveTo>
                  <a:pt x="116266" y="68594"/>
                </a:moveTo>
                <a:cubicBezTo>
                  <a:pt x="89972" y="68594"/>
                  <a:pt x="68708" y="89972"/>
                  <a:pt x="68708" y="116152"/>
                </a:cubicBezTo>
                <a:lnTo>
                  <a:pt x="68708" y="241561"/>
                </a:lnTo>
                <a:lnTo>
                  <a:pt x="801875" y="241561"/>
                </a:lnTo>
                <a:lnTo>
                  <a:pt x="801875" y="116152"/>
                </a:lnTo>
                <a:cubicBezTo>
                  <a:pt x="801875" y="89858"/>
                  <a:pt x="780497" y="68594"/>
                  <a:pt x="754317" y="68594"/>
                </a:cubicBezTo>
                <a:lnTo>
                  <a:pt x="598821" y="68594"/>
                </a:lnTo>
                <a:close/>
                <a:moveTo>
                  <a:pt x="116266" y="0"/>
                </a:moveTo>
                <a:lnTo>
                  <a:pt x="598821" y="0"/>
                </a:lnTo>
                <a:lnTo>
                  <a:pt x="754317" y="0"/>
                </a:lnTo>
                <a:cubicBezTo>
                  <a:pt x="818338" y="0"/>
                  <a:pt x="870468" y="52131"/>
                  <a:pt x="870468" y="116152"/>
                </a:cubicBezTo>
                <a:lnTo>
                  <a:pt x="870468" y="360001"/>
                </a:lnTo>
                <a:lnTo>
                  <a:pt x="870468" y="603736"/>
                </a:lnTo>
                <a:cubicBezTo>
                  <a:pt x="870468" y="667870"/>
                  <a:pt x="818338" y="720000"/>
                  <a:pt x="754317" y="720000"/>
                </a:cubicBezTo>
                <a:lnTo>
                  <a:pt x="598821" y="720000"/>
                </a:lnTo>
                <a:lnTo>
                  <a:pt x="116266" y="720000"/>
                </a:lnTo>
                <a:cubicBezTo>
                  <a:pt x="52246" y="720000"/>
                  <a:pt x="115" y="667870"/>
                  <a:pt x="115" y="603850"/>
                </a:cubicBezTo>
                <a:lnTo>
                  <a:pt x="115" y="360279"/>
                </a:lnTo>
                <a:lnTo>
                  <a:pt x="0" y="360001"/>
                </a:lnTo>
                <a:lnTo>
                  <a:pt x="115" y="359723"/>
                </a:lnTo>
                <a:lnTo>
                  <a:pt x="115" y="116152"/>
                </a:lnTo>
                <a:cubicBezTo>
                  <a:pt x="115" y="52131"/>
                  <a:pt x="52246" y="0"/>
                  <a:pt x="116266" y="0"/>
                </a:cubicBezTo>
                <a:close/>
              </a:path>
            </a:pathLst>
          </a:custGeom>
          <a:solidFill>
            <a:schemeClr val="bg1"/>
          </a:solidFill>
          <a:ln cap="sq">
            <a:noFill/>
          </a:ln>
        </p:spPr>
        <p:txBody>
          <a:bodyPr vert="horz" wrap="square" lIns="91440" tIns="45720" rIns="91440" bIns="45720" rtlCol="0" anchor="t"/>
          <a:lstStyle/>
          <a:p>
            <a:pPr algn="l">
              <a:lnSpc>
                <a:spcPct val="110000"/>
              </a:lnSpc>
            </a:pPr>
            <a:endParaRPr kumimoji="1" lang="zh-CN" altLang="en-US"/>
          </a:p>
        </p:txBody>
      </p:sp>
      <p:sp>
        <p:nvSpPr>
          <p:cNvPr id="17" name="标题 1"/>
          <p:cNvSpPr txBox="1"/>
          <p:nvPr/>
        </p:nvSpPr>
        <p:spPr>
          <a:xfrm>
            <a:off x="8549005" y="2827020"/>
            <a:ext cx="2700020" cy="499110"/>
          </a:xfrm>
          <a:prstGeom prst="rect">
            <a:avLst/>
          </a:prstGeom>
          <a:noFill/>
          <a:ln>
            <a:noFill/>
          </a:ln>
        </p:spPr>
        <p:txBody>
          <a:bodyPr vert="horz" wrap="square" lIns="0" tIns="0" rIns="0" bIns="0" rtlCol="0" anchor="t"/>
          <a:lstStyle/>
          <a:p>
            <a:pPr algn="l">
              <a:lnSpc>
                <a:spcPct val="150000"/>
              </a:lnSpc>
            </a:pPr>
            <a:r>
              <a:rPr kumimoji="1" lang="en-US" altLang="zh-CN" sz="2000" b="1">
                <a:ln w="12700">
                  <a:noFill/>
                </a:ln>
                <a:solidFill>
                  <a:schemeClr val="accent6">
                    <a:lumMod val="75000"/>
                    <a:alpha val="100000"/>
                  </a:schemeClr>
                </a:solidFill>
                <a:latin typeface="Source Han Sans CN Normal"/>
                <a:ea typeface="Source Han Sans CN Normal"/>
                <a:cs typeface="Source Han Sans CN Normal"/>
              </a:rPr>
              <a:t>3.</a:t>
            </a:r>
            <a:r>
              <a:rPr kumimoji="1" lang="zh-CN" altLang="en-US" sz="2000" b="1">
                <a:ln w="12700">
                  <a:noFill/>
                </a:ln>
                <a:solidFill>
                  <a:schemeClr val="accent6">
                    <a:lumMod val="75000"/>
                    <a:alpha val="100000"/>
                  </a:schemeClr>
                </a:solidFill>
                <a:latin typeface="Source Han Sans CN Normal"/>
                <a:ea typeface="Source Han Sans CN Normal"/>
                <a:cs typeface="Source Han Sans CN Normal"/>
              </a:rPr>
              <a:t>遇到困难向人类求助</a:t>
            </a:r>
            <a:endParaRPr kumimoji="1" lang="zh-CN" altLang="en-US" sz="2000" b="1">
              <a:ln w="12700">
                <a:noFill/>
              </a:ln>
              <a:solidFill>
                <a:schemeClr val="accent6">
                  <a:lumMod val="75000"/>
                  <a:alpha val="100000"/>
                </a:schemeClr>
              </a:solidFill>
              <a:latin typeface="Source Han Sans CN Normal"/>
              <a:ea typeface="Source Han Sans CN Normal"/>
              <a:cs typeface="Source Han Sans CN Normal"/>
            </a:endParaRPr>
          </a:p>
        </p:txBody>
      </p:sp>
      <p:sp>
        <p:nvSpPr>
          <p:cNvPr id="18" name="标题 1"/>
          <p:cNvSpPr txBox="1"/>
          <p:nvPr/>
        </p:nvSpPr>
        <p:spPr>
          <a:xfrm>
            <a:off x="1158984" y="398382"/>
            <a:ext cx="9989075" cy="432000"/>
          </a:xfrm>
          <a:prstGeom prst="rect">
            <a:avLst/>
          </a:prstGeom>
          <a:noFill/>
          <a:ln>
            <a:noFill/>
          </a:ln>
        </p:spPr>
        <p:txBody>
          <a:bodyPr vert="horz" wrap="square" lIns="0" tIns="0" rIns="0" bIns="0" rtlCol="0" anchor="ctr"/>
          <a:lstStyle/>
          <a:p>
            <a:pPr algn="l">
              <a:lnSpc>
                <a:spcPct val="120000"/>
              </a:lnSpc>
            </a:pPr>
            <a:r>
              <a:rPr kumimoji="1" lang="zh-CN" altLang="en-US" sz="2800" b="1">
                <a:ln w="12700">
                  <a:noFill/>
                </a:ln>
                <a:solidFill>
                  <a:schemeClr val="accent6">
                    <a:lumMod val="75000"/>
                    <a:alpha val="100000"/>
                  </a:schemeClr>
                </a:solidFill>
                <a:latin typeface="Source Han Sans CN Bold Bold"/>
                <a:ea typeface="Source Han Sans CN Bold Bold"/>
                <a:cs typeface="Source Han Sans CN Bold Bold"/>
              </a:rPr>
              <a:t>关键技术点</a:t>
            </a:r>
            <a:endParaRPr kumimoji="1" lang="zh-CN" altLang="en-US" sz="2800" b="1">
              <a:ln w="12700">
                <a:noFill/>
              </a:ln>
              <a:solidFill>
                <a:schemeClr val="accent6">
                  <a:lumMod val="75000"/>
                  <a:alpha val="100000"/>
                </a:schemeClr>
              </a:solidFill>
              <a:latin typeface="Source Han Sans CN Bold Bold"/>
              <a:ea typeface="Source Han Sans CN Bold Bold"/>
              <a:cs typeface="Source Han Sans CN Bold Bold"/>
            </a:endParaRPr>
          </a:p>
        </p:txBody>
      </p:sp>
      <p:sp>
        <p:nvSpPr>
          <p:cNvPr id="19" name="标题 1"/>
          <p:cNvSpPr txBox="1"/>
          <p:nvPr/>
        </p:nvSpPr>
        <p:spPr>
          <a:xfrm>
            <a:off x="392580" y="457288"/>
            <a:ext cx="356720" cy="356720"/>
          </a:xfrm>
          <a:prstGeom prst="ellipse">
            <a:avLst/>
          </a:prstGeom>
          <a:no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574960" y="455648"/>
            <a:ext cx="360000" cy="36000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749300" y="4626610"/>
            <a:ext cx="3239770" cy="1455420"/>
          </a:xfrm>
          <a:prstGeom prst="rect">
            <a:avLst/>
          </a:prstGeom>
          <a:solidFill>
            <a:schemeClr val="accent1">
              <a:lumMod val="20000"/>
              <a:lumOff val="80000"/>
              <a:alpha val="50000"/>
            </a:schemeClr>
          </a:solidFill>
          <a:ln w="9525" cap="sq">
            <a:noFill/>
            <a:miter/>
          </a:ln>
        </p:spPr>
        <p:txBody>
          <a:bodyPr vert="horz" wrap="square" lIns="91440" tIns="45720" rIns="91440" bIns="45720" rtlCol="0" anchor="ctr"/>
          <a:p>
            <a:pPr algn="ctr">
              <a:lnSpc>
                <a:spcPct val="110000"/>
              </a:lnSpc>
            </a:pPr>
            <a:endParaRPr kumimoji="1" lang="zh-CN" altLang="en-US"/>
          </a:p>
        </p:txBody>
      </p:sp>
      <p:sp>
        <p:nvSpPr>
          <p:cNvPr id="23" name="标题 1"/>
          <p:cNvSpPr txBox="1"/>
          <p:nvPr/>
        </p:nvSpPr>
        <p:spPr>
          <a:xfrm flipH="1">
            <a:off x="1865300" y="4162636"/>
            <a:ext cx="1008000" cy="1008000"/>
          </a:xfrm>
          <a:prstGeom prst="ellipse">
            <a:avLst/>
          </a:prstGeom>
          <a:solidFill>
            <a:schemeClr val="bg1"/>
          </a:solidFill>
          <a:ln w="12700" cap="flat">
            <a:noFill/>
            <a:miter/>
          </a:ln>
          <a:effectLst/>
        </p:spPr>
        <p:txBody>
          <a:bodyPr vert="horz" wrap="square" lIns="91440" tIns="45720" rIns="91440" bIns="45720" rtlCol="0" anchor="ctr"/>
          <a:p>
            <a:pPr algn="ctr">
              <a:lnSpc>
                <a:spcPct val="110000"/>
              </a:lnSpc>
            </a:pPr>
            <a:endParaRPr kumimoji="1" lang="zh-CN" altLang="en-US"/>
          </a:p>
        </p:txBody>
      </p:sp>
      <p:sp>
        <p:nvSpPr>
          <p:cNvPr id="24" name="标题 1"/>
          <p:cNvSpPr txBox="1"/>
          <p:nvPr/>
        </p:nvSpPr>
        <p:spPr>
          <a:xfrm flipH="1">
            <a:off x="1928233" y="4225569"/>
            <a:ext cx="882134" cy="882134"/>
          </a:xfrm>
          <a:prstGeom prst="ellipse">
            <a:avLst/>
          </a:prstGeom>
          <a:gradFill>
            <a:gsLst>
              <a:gs pos="0">
                <a:schemeClr val="accent1">
                  <a:lumMod val="60000"/>
                  <a:lumOff val="40000"/>
                  <a:alpha val="100000"/>
                </a:schemeClr>
              </a:gs>
              <a:gs pos="100000">
                <a:schemeClr val="accent1"/>
              </a:gs>
            </a:gsLst>
            <a:lin ang="5400000" scaled="0"/>
          </a:gradFill>
          <a:ln cap="flat">
            <a:noFill/>
            <a:prstDash val="solid"/>
            <a:miter/>
          </a:ln>
          <a:effectLst/>
        </p:spPr>
        <p:txBody>
          <a:bodyPr vert="horz" wrap="square" lIns="91440" tIns="45720" rIns="91440" bIns="45720" rtlCol="0" anchor="ctr"/>
          <a:p>
            <a:pPr algn="ctr">
              <a:lnSpc>
                <a:spcPct val="110000"/>
              </a:lnSpc>
            </a:pPr>
            <a:endParaRPr kumimoji="1" lang="zh-CN" altLang="en-US"/>
          </a:p>
        </p:txBody>
      </p:sp>
      <p:sp>
        <p:nvSpPr>
          <p:cNvPr id="25" name="标题 1"/>
          <p:cNvSpPr txBox="1"/>
          <p:nvPr/>
        </p:nvSpPr>
        <p:spPr>
          <a:xfrm>
            <a:off x="2181147" y="4501911"/>
            <a:ext cx="376306" cy="329450"/>
          </a:xfrm>
          <a:custGeom>
            <a:avLst/>
            <a:gdLst>
              <a:gd name="connsiteX0" fmla="*/ 411293 w 822401"/>
              <a:gd name="connsiteY0" fmla="*/ 234366 h 720000"/>
              <a:gd name="connsiteX1" fmla="*/ 536928 w 822401"/>
              <a:gd name="connsiteY1" fmla="*/ 360000 h 720000"/>
              <a:gd name="connsiteX2" fmla="*/ 411293 w 822401"/>
              <a:gd name="connsiteY2" fmla="*/ 485635 h 720000"/>
              <a:gd name="connsiteX3" fmla="*/ 285659 w 822401"/>
              <a:gd name="connsiteY3" fmla="*/ 360000 h 720000"/>
              <a:gd name="connsiteX4" fmla="*/ 411293 w 822401"/>
              <a:gd name="connsiteY4" fmla="*/ 234366 h 720000"/>
              <a:gd name="connsiteX5" fmla="*/ 411293 w 822401"/>
              <a:gd name="connsiteY5" fmla="*/ 178938 h 720000"/>
              <a:gd name="connsiteX6" fmla="*/ 230231 w 822401"/>
              <a:gd name="connsiteY6" fmla="*/ 360000 h 720000"/>
              <a:gd name="connsiteX7" fmla="*/ 411293 w 822401"/>
              <a:gd name="connsiteY7" fmla="*/ 541063 h 720000"/>
              <a:gd name="connsiteX8" fmla="*/ 592355 w 822401"/>
              <a:gd name="connsiteY8" fmla="*/ 360000 h 720000"/>
              <a:gd name="connsiteX9" fmla="*/ 411293 w 822401"/>
              <a:gd name="connsiteY9" fmla="*/ 178938 h 720000"/>
              <a:gd name="connsiteX10" fmla="*/ 219884 w 822401"/>
              <a:gd name="connsiteY10" fmla="*/ 0 h 720000"/>
              <a:gd name="connsiteX11" fmla="*/ 602517 w 822401"/>
              <a:gd name="connsiteY11" fmla="*/ 0 h 720000"/>
              <a:gd name="connsiteX12" fmla="*/ 627275 w 822401"/>
              <a:gd name="connsiteY12" fmla="*/ 14319 h 720000"/>
              <a:gd name="connsiteX13" fmla="*/ 818591 w 822401"/>
              <a:gd name="connsiteY13" fmla="*/ 345682 h 720000"/>
              <a:gd name="connsiteX14" fmla="*/ 818591 w 822401"/>
              <a:gd name="connsiteY14" fmla="*/ 374319 h 720000"/>
              <a:gd name="connsiteX15" fmla="*/ 627367 w 822401"/>
              <a:gd name="connsiteY15" fmla="*/ 705682 h 720000"/>
              <a:gd name="connsiteX16" fmla="*/ 602609 w 822401"/>
              <a:gd name="connsiteY16" fmla="*/ 720000 h 720000"/>
              <a:gd name="connsiteX17" fmla="*/ 219977 w 822401"/>
              <a:gd name="connsiteY17" fmla="*/ 720000 h 720000"/>
              <a:gd name="connsiteX18" fmla="*/ 195219 w 822401"/>
              <a:gd name="connsiteY18" fmla="*/ 705682 h 720000"/>
              <a:gd name="connsiteX19" fmla="*/ 3811 w 822401"/>
              <a:gd name="connsiteY19" fmla="*/ 374319 h 720000"/>
              <a:gd name="connsiteX20" fmla="*/ 3811 w 822401"/>
              <a:gd name="connsiteY20" fmla="*/ 345682 h 720000"/>
              <a:gd name="connsiteX21" fmla="*/ 195127 w 822401"/>
              <a:gd name="connsiteY21" fmla="*/ 14319 h 720000"/>
              <a:gd name="connsiteX22" fmla="*/ 219884 w 822401"/>
              <a:gd name="connsiteY22" fmla="*/ 0 h 720000"/>
            </a:gdLst>
            <a:ahLst/>
            <a:cxnLst/>
            <a:rect l="l" t="t" r="r" b="b"/>
            <a:pathLst>
              <a:path w="822401" h="720000">
                <a:moveTo>
                  <a:pt x="411293" y="234366"/>
                </a:moveTo>
                <a:cubicBezTo>
                  <a:pt x="480577" y="234366"/>
                  <a:pt x="536928" y="290716"/>
                  <a:pt x="536928" y="360000"/>
                </a:cubicBezTo>
                <a:cubicBezTo>
                  <a:pt x="536928" y="429284"/>
                  <a:pt x="480577" y="485635"/>
                  <a:pt x="411293" y="485635"/>
                </a:cubicBezTo>
                <a:cubicBezTo>
                  <a:pt x="342009" y="485635"/>
                  <a:pt x="285659" y="429284"/>
                  <a:pt x="285659" y="360000"/>
                </a:cubicBezTo>
                <a:cubicBezTo>
                  <a:pt x="285659" y="290716"/>
                  <a:pt x="342009" y="234366"/>
                  <a:pt x="411293" y="234366"/>
                </a:cubicBezTo>
                <a:close/>
                <a:moveTo>
                  <a:pt x="411293" y="178938"/>
                </a:moveTo>
                <a:cubicBezTo>
                  <a:pt x="311432" y="178938"/>
                  <a:pt x="230231" y="260139"/>
                  <a:pt x="230231" y="360000"/>
                </a:cubicBezTo>
                <a:cubicBezTo>
                  <a:pt x="230231" y="459862"/>
                  <a:pt x="311432" y="541063"/>
                  <a:pt x="411293" y="541063"/>
                </a:cubicBezTo>
                <a:cubicBezTo>
                  <a:pt x="511154" y="541063"/>
                  <a:pt x="592355" y="459862"/>
                  <a:pt x="592355" y="360000"/>
                </a:cubicBezTo>
                <a:cubicBezTo>
                  <a:pt x="592355" y="260139"/>
                  <a:pt x="511154" y="178938"/>
                  <a:pt x="411293" y="178938"/>
                </a:cubicBezTo>
                <a:close/>
                <a:moveTo>
                  <a:pt x="219884" y="0"/>
                </a:moveTo>
                <a:lnTo>
                  <a:pt x="602517" y="0"/>
                </a:lnTo>
                <a:cubicBezTo>
                  <a:pt x="612679" y="0"/>
                  <a:pt x="622194" y="5451"/>
                  <a:pt x="627275" y="14319"/>
                </a:cubicBezTo>
                <a:lnTo>
                  <a:pt x="818591" y="345682"/>
                </a:lnTo>
                <a:cubicBezTo>
                  <a:pt x="823672" y="354550"/>
                  <a:pt x="823672" y="365451"/>
                  <a:pt x="818591" y="374319"/>
                </a:cubicBezTo>
                <a:lnTo>
                  <a:pt x="627367" y="705682"/>
                </a:lnTo>
                <a:cubicBezTo>
                  <a:pt x="622286" y="714550"/>
                  <a:pt x="612771" y="720000"/>
                  <a:pt x="602609" y="720000"/>
                </a:cubicBezTo>
                <a:lnTo>
                  <a:pt x="219977" y="720000"/>
                </a:lnTo>
                <a:cubicBezTo>
                  <a:pt x="209815" y="720000"/>
                  <a:pt x="200300" y="714550"/>
                  <a:pt x="195219" y="705682"/>
                </a:cubicBezTo>
                <a:lnTo>
                  <a:pt x="3811" y="374319"/>
                </a:lnTo>
                <a:cubicBezTo>
                  <a:pt x="-1270" y="365543"/>
                  <a:pt x="-1270" y="354550"/>
                  <a:pt x="3811" y="345682"/>
                </a:cubicBezTo>
                <a:lnTo>
                  <a:pt x="195127" y="14319"/>
                </a:lnTo>
                <a:cubicBezTo>
                  <a:pt x="200208" y="5451"/>
                  <a:pt x="209723" y="0"/>
                  <a:pt x="219884" y="0"/>
                </a:cubicBezTo>
                <a:close/>
              </a:path>
            </a:pathLst>
          </a:custGeom>
          <a:solidFill>
            <a:schemeClr val="bg1"/>
          </a:solidFill>
          <a:ln cap="sq">
            <a:noFill/>
          </a:ln>
        </p:spPr>
        <p:txBody>
          <a:bodyPr vert="horz" wrap="square" lIns="91440" tIns="45720" rIns="91440" bIns="45720" rtlCol="0" anchor="t"/>
          <a:p>
            <a:pPr algn="l">
              <a:lnSpc>
                <a:spcPct val="110000"/>
              </a:lnSpc>
            </a:pPr>
            <a:endParaRPr kumimoji="1" lang="zh-CN" altLang="en-US"/>
          </a:p>
        </p:txBody>
      </p:sp>
      <p:sp>
        <p:nvSpPr>
          <p:cNvPr id="26" name="标题 1"/>
          <p:cNvSpPr txBox="1"/>
          <p:nvPr/>
        </p:nvSpPr>
        <p:spPr>
          <a:xfrm>
            <a:off x="1019175" y="5317490"/>
            <a:ext cx="2700020" cy="764540"/>
          </a:xfrm>
          <a:prstGeom prst="rect">
            <a:avLst/>
          </a:prstGeom>
          <a:noFill/>
          <a:ln>
            <a:noFill/>
          </a:ln>
        </p:spPr>
        <p:txBody>
          <a:bodyPr vert="horz" wrap="square" lIns="0" tIns="0" rIns="0" bIns="0" rtlCol="0" anchor="t"/>
          <a:p>
            <a:pPr algn="l">
              <a:lnSpc>
                <a:spcPct val="150000"/>
              </a:lnSpc>
            </a:pPr>
            <a:r>
              <a:rPr kumimoji="1" lang="en-US" sz="2000" b="1">
                <a:ln w="12700">
                  <a:noFill/>
                </a:ln>
                <a:solidFill>
                  <a:schemeClr val="accent6">
                    <a:lumMod val="75000"/>
                    <a:alpha val="100000"/>
                  </a:schemeClr>
                </a:solidFill>
                <a:latin typeface="Source Han Sans CN Normal"/>
                <a:ea typeface="Source Han Sans CN Normal"/>
                <a:cs typeface="Source Han Sans CN Normal"/>
              </a:rPr>
              <a:t>4. </a:t>
            </a:r>
            <a:r>
              <a:rPr kumimoji="1" lang="zh-CN" altLang="en-US" sz="2000" b="1">
                <a:ln w="12700">
                  <a:noFill/>
                </a:ln>
                <a:solidFill>
                  <a:schemeClr val="accent6">
                    <a:lumMod val="75000"/>
                    <a:alpha val="100000"/>
                  </a:schemeClr>
                </a:solidFill>
                <a:latin typeface="Source Han Sans CN Normal"/>
                <a:ea typeface="Source Han Sans CN Normal"/>
                <a:cs typeface="Source Han Sans CN Normal"/>
              </a:rPr>
              <a:t>长期记忆和记忆</a:t>
            </a:r>
            <a:r>
              <a:rPr kumimoji="1" lang="zh-CN" altLang="en-US" sz="2000" b="1">
                <a:ln w="12700">
                  <a:noFill/>
                </a:ln>
                <a:solidFill>
                  <a:schemeClr val="accent6">
                    <a:lumMod val="75000"/>
                    <a:alpha val="100000"/>
                  </a:schemeClr>
                </a:solidFill>
                <a:latin typeface="Source Han Sans CN Normal"/>
                <a:ea typeface="Source Han Sans CN Normal"/>
                <a:cs typeface="Source Han Sans CN Normal"/>
              </a:rPr>
              <a:t>压缩</a:t>
            </a:r>
            <a:endParaRPr kumimoji="1" lang="zh-CN" altLang="en-US" sz="2000" b="1">
              <a:ln w="12700">
                <a:noFill/>
              </a:ln>
              <a:solidFill>
                <a:schemeClr val="accent6">
                  <a:lumMod val="75000"/>
                  <a:alpha val="100000"/>
                </a:schemeClr>
              </a:solidFill>
              <a:latin typeface="Source Han Sans CN Normal"/>
              <a:ea typeface="Source Han Sans CN Normal"/>
              <a:cs typeface="Source Han Sans CN Normal"/>
            </a:endParaRPr>
          </a:p>
        </p:txBody>
      </p:sp>
      <p:sp>
        <p:nvSpPr>
          <p:cNvPr id="27" name="标题 1"/>
          <p:cNvSpPr txBox="1"/>
          <p:nvPr/>
        </p:nvSpPr>
        <p:spPr>
          <a:xfrm>
            <a:off x="4558665" y="4626610"/>
            <a:ext cx="3239770" cy="1456055"/>
          </a:xfrm>
          <a:prstGeom prst="rect">
            <a:avLst/>
          </a:prstGeom>
          <a:solidFill>
            <a:schemeClr val="accent1">
              <a:lumMod val="20000"/>
              <a:lumOff val="80000"/>
              <a:alpha val="50000"/>
            </a:schemeClr>
          </a:solidFill>
          <a:ln w="9525" cap="sq">
            <a:noFill/>
            <a:miter/>
          </a:ln>
        </p:spPr>
        <p:txBody>
          <a:bodyPr vert="horz" wrap="square" lIns="91440" tIns="45720" rIns="91440" bIns="45720" rtlCol="0" anchor="ctr"/>
          <a:p>
            <a:pPr algn="ctr">
              <a:lnSpc>
                <a:spcPct val="110000"/>
              </a:lnSpc>
            </a:pPr>
            <a:endParaRPr kumimoji="1" lang="zh-CN" altLang="en-US"/>
          </a:p>
        </p:txBody>
      </p:sp>
      <p:sp>
        <p:nvSpPr>
          <p:cNvPr id="28" name="标题 1"/>
          <p:cNvSpPr txBox="1"/>
          <p:nvPr/>
        </p:nvSpPr>
        <p:spPr>
          <a:xfrm flipH="1">
            <a:off x="5674550" y="4162636"/>
            <a:ext cx="1008000" cy="1008000"/>
          </a:xfrm>
          <a:prstGeom prst="ellipse">
            <a:avLst/>
          </a:prstGeom>
          <a:solidFill>
            <a:schemeClr val="bg1"/>
          </a:solidFill>
          <a:ln w="12700" cap="flat">
            <a:noFill/>
            <a:miter/>
          </a:ln>
          <a:effectLst/>
        </p:spPr>
        <p:txBody>
          <a:bodyPr vert="horz" wrap="square" lIns="91440" tIns="45720" rIns="91440" bIns="45720" rtlCol="0" anchor="ctr"/>
          <a:p>
            <a:pPr algn="ctr">
              <a:lnSpc>
                <a:spcPct val="110000"/>
              </a:lnSpc>
            </a:pPr>
            <a:endParaRPr kumimoji="1" lang="zh-CN" altLang="en-US"/>
          </a:p>
        </p:txBody>
      </p:sp>
      <p:sp>
        <p:nvSpPr>
          <p:cNvPr id="29" name="标题 1"/>
          <p:cNvSpPr txBox="1"/>
          <p:nvPr/>
        </p:nvSpPr>
        <p:spPr>
          <a:xfrm flipH="1">
            <a:off x="5737483" y="4225569"/>
            <a:ext cx="882134" cy="882134"/>
          </a:xfrm>
          <a:prstGeom prst="ellipse">
            <a:avLst/>
          </a:prstGeom>
          <a:gradFill>
            <a:gsLst>
              <a:gs pos="0">
                <a:schemeClr val="accent1">
                  <a:lumMod val="60000"/>
                  <a:lumOff val="40000"/>
                  <a:alpha val="100000"/>
                </a:schemeClr>
              </a:gs>
              <a:gs pos="100000">
                <a:schemeClr val="accent1"/>
              </a:gs>
            </a:gsLst>
            <a:lin ang="5400000" scaled="0"/>
          </a:gradFill>
          <a:ln cap="flat">
            <a:noFill/>
            <a:prstDash val="solid"/>
            <a:miter/>
          </a:ln>
          <a:effectLst/>
        </p:spPr>
        <p:txBody>
          <a:bodyPr vert="horz" wrap="square" lIns="91440" tIns="45720" rIns="91440" bIns="45720" rtlCol="0" anchor="ctr"/>
          <a:p>
            <a:pPr algn="ctr">
              <a:lnSpc>
                <a:spcPct val="110000"/>
              </a:lnSpc>
            </a:pPr>
            <a:endParaRPr kumimoji="1" lang="zh-CN" altLang="en-US"/>
          </a:p>
        </p:txBody>
      </p:sp>
      <p:sp>
        <p:nvSpPr>
          <p:cNvPr id="30" name="标题 1"/>
          <p:cNvSpPr txBox="1"/>
          <p:nvPr/>
        </p:nvSpPr>
        <p:spPr>
          <a:xfrm>
            <a:off x="5990398" y="4511008"/>
            <a:ext cx="376304" cy="311256"/>
          </a:xfrm>
          <a:custGeom>
            <a:avLst/>
            <a:gdLst>
              <a:gd name="connsiteX0" fmla="*/ 114387 w 870468"/>
              <a:gd name="connsiteY0" fmla="*/ 394297 h 720000"/>
              <a:gd name="connsiteX1" fmla="*/ 125598 w 870468"/>
              <a:gd name="connsiteY1" fmla="*/ 421319 h 720000"/>
              <a:gd name="connsiteX2" fmla="*/ 153878 w 870468"/>
              <a:gd name="connsiteY2" fmla="*/ 433051 h 720000"/>
              <a:gd name="connsiteX3" fmla="*/ 449972 w 870468"/>
              <a:gd name="connsiteY3" fmla="*/ 433051 h 720000"/>
              <a:gd name="connsiteX4" fmla="*/ 478295 w 870468"/>
              <a:gd name="connsiteY4" fmla="*/ 421319 h 720000"/>
              <a:gd name="connsiteX5" fmla="*/ 489465 w 870468"/>
              <a:gd name="connsiteY5" fmla="*/ 394297 h 720000"/>
              <a:gd name="connsiteX6" fmla="*/ 116266 w 870468"/>
              <a:gd name="connsiteY6" fmla="*/ 68594 h 720000"/>
              <a:gd name="connsiteX7" fmla="*/ 68708 w 870468"/>
              <a:gd name="connsiteY7" fmla="*/ 116152 h 720000"/>
              <a:gd name="connsiteX8" fmla="*/ 68708 w 870468"/>
              <a:gd name="connsiteY8" fmla="*/ 241561 h 720000"/>
              <a:gd name="connsiteX9" fmla="*/ 801875 w 870468"/>
              <a:gd name="connsiteY9" fmla="*/ 241561 h 720000"/>
              <a:gd name="connsiteX10" fmla="*/ 801875 w 870468"/>
              <a:gd name="connsiteY10" fmla="*/ 116152 h 720000"/>
              <a:gd name="connsiteX11" fmla="*/ 754317 w 870468"/>
              <a:gd name="connsiteY11" fmla="*/ 68594 h 720000"/>
              <a:gd name="connsiteX12" fmla="*/ 598821 w 870468"/>
              <a:gd name="connsiteY12" fmla="*/ 68594 h 720000"/>
              <a:gd name="connsiteX13" fmla="*/ 116266 w 870468"/>
              <a:gd name="connsiteY13" fmla="*/ 0 h 720000"/>
              <a:gd name="connsiteX14" fmla="*/ 598821 w 870468"/>
              <a:gd name="connsiteY14" fmla="*/ 0 h 720000"/>
              <a:gd name="connsiteX15" fmla="*/ 754317 w 870468"/>
              <a:gd name="connsiteY15" fmla="*/ 0 h 720000"/>
              <a:gd name="connsiteX16" fmla="*/ 870468 w 870468"/>
              <a:gd name="connsiteY16" fmla="*/ 116152 h 720000"/>
              <a:gd name="connsiteX17" fmla="*/ 870468 w 870468"/>
              <a:gd name="connsiteY17" fmla="*/ 360001 h 720000"/>
              <a:gd name="connsiteX18" fmla="*/ 870468 w 870468"/>
              <a:gd name="connsiteY18" fmla="*/ 603736 h 720000"/>
              <a:gd name="connsiteX19" fmla="*/ 754317 w 870468"/>
              <a:gd name="connsiteY19" fmla="*/ 720000 h 720000"/>
              <a:gd name="connsiteX20" fmla="*/ 598821 w 870468"/>
              <a:gd name="connsiteY20" fmla="*/ 720000 h 720000"/>
              <a:gd name="connsiteX21" fmla="*/ 116266 w 870468"/>
              <a:gd name="connsiteY21" fmla="*/ 720000 h 720000"/>
              <a:gd name="connsiteX22" fmla="*/ 115 w 870468"/>
              <a:gd name="connsiteY22" fmla="*/ 603850 h 720000"/>
              <a:gd name="connsiteX23" fmla="*/ 115 w 870468"/>
              <a:gd name="connsiteY23" fmla="*/ 360279 h 720000"/>
              <a:gd name="connsiteX24" fmla="*/ 0 w 870468"/>
              <a:gd name="connsiteY24" fmla="*/ 360001 h 720000"/>
              <a:gd name="connsiteX25" fmla="*/ 115 w 870468"/>
              <a:gd name="connsiteY25" fmla="*/ 359723 h 720000"/>
              <a:gd name="connsiteX26" fmla="*/ 115 w 870468"/>
              <a:gd name="connsiteY26" fmla="*/ 116152 h 720000"/>
              <a:gd name="connsiteX27" fmla="*/ 116266 w 870468"/>
              <a:gd name="connsiteY27" fmla="*/ 0 h 720000"/>
            </a:gdLst>
            <a:ahLst/>
            <a:cxnLst/>
            <a:rect l="l" t="t" r="r" b="b"/>
            <a:pathLst>
              <a:path w="870468" h="720000">
                <a:moveTo>
                  <a:pt x="114387" y="394297"/>
                </a:moveTo>
                <a:lnTo>
                  <a:pt x="125598" y="421319"/>
                </a:lnTo>
                <a:cubicBezTo>
                  <a:pt x="132843" y="428564"/>
                  <a:pt x="142846" y="433051"/>
                  <a:pt x="153878" y="433051"/>
                </a:cubicBezTo>
                <a:lnTo>
                  <a:pt x="449972" y="433051"/>
                </a:lnTo>
                <a:cubicBezTo>
                  <a:pt x="461061" y="433051"/>
                  <a:pt x="471064" y="428564"/>
                  <a:pt x="478295" y="421319"/>
                </a:cubicBezTo>
                <a:lnTo>
                  <a:pt x="489465" y="394297"/>
                </a:lnTo>
                <a:close/>
                <a:moveTo>
                  <a:pt x="116266" y="68594"/>
                </a:moveTo>
                <a:cubicBezTo>
                  <a:pt x="89972" y="68594"/>
                  <a:pt x="68708" y="89972"/>
                  <a:pt x="68708" y="116152"/>
                </a:cubicBezTo>
                <a:lnTo>
                  <a:pt x="68708" y="241561"/>
                </a:lnTo>
                <a:lnTo>
                  <a:pt x="801875" y="241561"/>
                </a:lnTo>
                <a:lnTo>
                  <a:pt x="801875" y="116152"/>
                </a:lnTo>
                <a:cubicBezTo>
                  <a:pt x="801875" y="89858"/>
                  <a:pt x="780497" y="68594"/>
                  <a:pt x="754317" y="68594"/>
                </a:cubicBezTo>
                <a:lnTo>
                  <a:pt x="598821" y="68594"/>
                </a:lnTo>
                <a:close/>
                <a:moveTo>
                  <a:pt x="116266" y="0"/>
                </a:moveTo>
                <a:lnTo>
                  <a:pt x="598821" y="0"/>
                </a:lnTo>
                <a:lnTo>
                  <a:pt x="754317" y="0"/>
                </a:lnTo>
                <a:cubicBezTo>
                  <a:pt x="818338" y="0"/>
                  <a:pt x="870468" y="52131"/>
                  <a:pt x="870468" y="116152"/>
                </a:cubicBezTo>
                <a:lnTo>
                  <a:pt x="870468" y="360001"/>
                </a:lnTo>
                <a:lnTo>
                  <a:pt x="870468" y="603736"/>
                </a:lnTo>
                <a:cubicBezTo>
                  <a:pt x="870468" y="667870"/>
                  <a:pt x="818338" y="720000"/>
                  <a:pt x="754317" y="720000"/>
                </a:cubicBezTo>
                <a:lnTo>
                  <a:pt x="598821" y="720000"/>
                </a:lnTo>
                <a:lnTo>
                  <a:pt x="116266" y="720000"/>
                </a:lnTo>
                <a:cubicBezTo>
                  <a:pt x="52246" y="720000"/>
                  <a:pt x="115" y="667870"/>
                  <a:pt x="115" y="603850"/>
                </a:cubicBezTo>
                <a:lnTo>
                  <a:pt x="115" y="360279"/>
                </a:lnTo>
                <a:lnTo>
                  <a:pt x="0" y="360001"/>
                </a:lnTo>
                <a:lnTo>
                  <a:pt x="115" y="359723"/>
                </a:lnTo>
                <a:lnTo>
                  <a:pt x="115" y="116152"/>
                </a:lnTo>
                <a:cubicBezTo>
                  <a:pt x="115" y="52131"/>
                  <a:pt x="52246" y="0"/>
                  <a:pt x="116266" y="0"/>
                </a:cubicBezTo>
                <a:close/>
              </a:path>
            </a:pathLst>
          </a:custGeom>
          <a:solidFill>
            <a:schemeClr val="bg1"/>
          </a:solidFill>
          <a:ln cap="sq">
            <a:noFill/>
          </a:ln>
        </p:spPr>
        <p:txBody>
          <a:bodyPr vert="horz" wrap="square" lIns="91440" tIns="45720" rIns="91440" bIns="45720" rtlCol="0" anchor="t"/>
          <a:p>
            <a:pPr algn="l">
              <a:lnSpc>
                <a:spcPct val="110000"/>
              </a:lnSpc>
            </a:pPr>
            <a:endParaRPr kumimoji="1" lang="zh-CN" altLang="en-US"/>
          </a:p>
        </p:txBody>
      </p:sp>
      <p:sp>
        <p:nvSpPr>
          <p:cNvPr id="31" name="标题 1"/>
          <p:cNvSpPr txBox="1"/>
          <p:nvPr/>
        </p:nvSpPr>
        <p:spPr>
          <a:xfrm>
            <a:off x="4828540" y="5317490"/>
            <a:ext cx="2700020" cy="716280"/>
          </a:xfrm>
          <a:prstGeom prst="rect">
            <a:avLst/>
          </a:prstGeom>
          <a:noFill/>
          <a:ln>
            <a:noFill/>
          </a:ln>
        </p:spPr>
        <p:txBody>
          <a:bodyPr vert="horz" wrap="square" lIns="0" tIns="0" rIns="0" bIns="0" rtlCol="0" anchor="t"/>
          <a:p>
            <a:pPr algn="l">
              <a:lnSpc>
                <a:spcPct val="150000"/>
              </a:lnSpc>
            </a:pPr>
            <a:r>
              <a:rPr kumimoji="1" lang="en-US" altLang="zh-CN" sz="2000" b="1">
                <a:ln w="12700">
                  <a:noFill/>
                </a:ln>
                <a:solidFill>
                  <a:schemeClr val="accent6">
                    <a:lumMod val="75000"/>
                    <a:alpha val="100000"/>
                  </a:schemeClr>
                </a:solidFill>
                <a:latin typeface="Source Han Sans CN Normal"/>
                <a:ea typeface="Source Han Sans CN Normal"/>
                <a:cs typeface="Source Han Sans CN Normal"/>
              </a:rPr>
              <a:t>5. </a:t>
            </a:r>
            <a:r>
              <a:rPr kumimoji="1" lang="zh-CN" altLang="en-US" sz="2000" b="1">
                <a:ln w="12700">
                  <a:noFill/>
                </a:ln>
                <a:solidFill>
                  <a:schemeClr val="accent6">
                    <a:lumMod val="75000"/>
                    <a:alpha val="100000"/>
                  </a:schemeClr>
                </a:solidFill>
                <a:latin typeface="Source Han Sans CN Normal"/>
                <a:ea typeface="Source Han Sans CN Normal"/>
                <a:cs typeface="Source Han Sans CN Normal"/>
              </a:rPr>
              <a:t>自我反思与</a:t>
            </a:r>
            <a:r>
              <a:rPr kumimoji="1" lang="zh-CN" altLang="en-US" sz="2000" b="1">
                <a:ln w="12700">
                  <a:noFill/>
                </a:ln>
                <a:solidFill>
                  <a:schemeClr val="accent6">
                    <a:lumMod val="75000"/>
                    <a:alpha val="100000"/>
                  </a:schemeClr>
                </a:solidFill>
                <a:latin typeface="Source Han Sans CN Normal"/>
                <a:ea typeface="Source Han Sans CN Normal"/>
                <a:cs typeface="Source Han Sans CN Normal"/>
              </a:rPr>
              <a:t>回溯</a:t>
            </a:r>
            <a:endParaRPr kumimoji="1" lang="zh-CN" altLang="en-US" sz="2000" b="1">
              <a:ln w="12700">
                <a:noFill/>
              </a:ln>
              <a:solidFill>
                <a:schemeClr val="accent6">
                  <a:lumMod val="75000"/>
                  <a:alpha val="100000"/>
                </a:schemeClr>
              </a:solidFill>
              <a:latin typeface="Source Han Sans CN Normal"/>
              <a:ea typeface="Source Han Sans CN Normal"/>
              <a:cs typeface="Source Han Sans CN Normal"/>
            </a:endParaRPr>
          </a:p>
        </p:txBody>
      </p:sp>
      <p:sp>
        <p:nvSpPr>
          <p:cNvPr id="32" name="标题 1"/>
          <p:cNvSpPr txBox="1"/>
          <p:nvPr/>
        </p:nvSpPr>
        <p:spPr>
          <a:xfrm>
            <a:off x="8368030" y="4626610"/>
            <a:ext cx="3239770" cy="1456055"/>
          </a:xfrm>
          <a:prstGeom prst="rect">
            <a:avLst/>
          </a:prstGeom>
          <a:solidFill>
            <a:schemeClr val="accent1">
              <a:lumMod val="20000"/>
              <a:lumOff val="80000"/>
              <a:alpha val="50000"/>
            </a:schemeClr>
          </a:solidFill>
          <a:ln w="9525" cap="sq">
            <a:noFill/>
            <a:miter/>
          </a:ln>
        </p:spPr>
        <p:txBody>
          <a:bodyPr vert="horz" wrap="square" lIns="91440" tIns="45720" rIns="91440" bIns="45720" rtlCol="0" anchor="ctr"/>
          <a:p>
            <a:pPr algn="ctr">
              <a:lnSpc>
                <a:spcPct val="110000"/>
              </a:lnSpc>
            </a:pPr>
            <a:endParaRPr kumimoji="1" lang="zh-CN" altLang="en-US"/>
          </a:p>
        </p:txBody>
      </p:sp>
      <p:sp>
        <p:nvSpPr>
          <p:cNvPr id="33" name="标题 1"/>
          <p:cNvSpPr txBox="1"/>
          <p:nvPr/>
        </p:nvSpPr>
        <p:spPr>
          <a:xfrm flipH="1">
            <a:off x="9483800" y="4162636"/>
            <a:ext cx="1008000" cy="1008000"/>
          </a:xfrm>
          <a:prstGeom prst="ellipse">
            <a:avLst/>
          </a:prstGeom>
          <a:solidFill>
            <a:schemeClr val="bg1"/>
          </a:solidFill>
          <a:ln w="12700" cap="flat">
            <a:noFill/>
            <a:miter/>
          </a:ln>
          <a:effectLst/>
        </p:spPr>
        <p:txBody>
          <a:bodyPr vert="horz" wrap="square" lIns="91440" tIns="45720" rIns="91440" bIns="45720" rtlCol="0" anchor="ctr"/>
          <a:p>
            <a:pPr algn="ctr">
              <a:lnSpc>
                <a:spcPct val="110000"/>
              </a:lnSpc>
            </a:pPr>
            <a:endParaRPr kumimoji="1" lang="zh-CN" altLang="en-US"/>
          </a:p>
        </p:txBody>
      </p:sp>
      <p:sp>
        <p:nvSpPr>
          <p:cNvPr id="34" name="标题 1"/>
          <p:cNvSpPr txBox="1"/>
          <p:nvPr/>
        </p:nvSpPr>
        <p:spPr>
          <a:xfrm flipH="1">
            <a:off x="9546734" y="4225569"/>
            <a:ext cx="882134" cy="882134"/>
          </a:xfrm>
          <a:prstGeom prst="ellipse">
            <a:avLst/>
          </a:prstGeom>
          <a:gradFill>
            <a:gsLst>
              <a:gs pos="0">
                <a:schemeClr val="accent1">
                  <a:lumMod val="60000"/>
                  <a:lumOff val="40000"/>
                  <a:alpha val="100000"/>
                </a:schemeClr>
              </a:gs>
              <a:gs pos="100000">
                <a:schemeClr val="accent1"/>
              </a:gs>
            </a:gsLst>
            <a:lin ang="5400000" scaled="0"/>
          </a:gradFill>
          <a:ln cap="flat">
            <a:noFill/>
            <a:prstDash val="solid"/>
            <a:miter/>
          </a:ln>
          <a:effectLst/>
        </p:spPr>
        <p:txBody>
          <a:bodyPr vert="horz" wrap="square" lIns="91440" tIns="45720" rIns="91440" bIns="45720" rtlCol="0" anchor="ctr"/>
          <a:p>
            <a:pPr algn="ctr">
              <a:lnSpc>
                <a:spcPct val="110000"/>
              </a:lnSpc>
            </a:pPr>
            <a:endParaRPr kumimoji="1" lang="zh-CN" altLang="en-US"/>
          </a:p>
        </p:txBody>
      </p:sp>
      <p:sp>
        <p:nvSpPr>
          <p:cNvPr id="35" name="标题 1"/>
          <p:cNvSpPr txBox="1"/>
          <p:nvPr/>
        </p:nvSpPr>
        <p:spPr>
          <a:xfrm>
            <a:off x="9799648" y="4511008"/>
            <a:ext cx="376304" cy="311256"/>
          </a:xfrm>
          <a:custGeom>
            <a:avLst/>
            <a:gdLst>
              <a:gd name="connsiteX0" fmla="*/ 114387 w 870468"/>
              <a:gd name="connsiteY0" fmla="*/ 394297 h 720000"/>
              <a:gd name="connsiteX1" fmla="*/ 125598 w 870468"/>
              <a:gd name="connsiteY1" fmla="*/ 421319 h 720000"/>
              <a:gd name="connsiteX2" fmla="*/ 153878 w 870468"/>
              <a:gd name="connsiteY2" fmla="*/ 433051 h 720000"/>
              <a:gd name="connsiteX3" fmla="*/ 449972 w 870468"/>
              <a:gd name="connsiteY3" fmla="*/ 433051 h 720000"/>
              <a:gd name="connsiteX4" fmla="*/ 478295 w 870468"/>
              <a:gd name="connsiteY4" fmla="*/ 421319 h 720000"/>
              <a:gd name="connsiteX5" fmla="*/ 489465 w 870468"/>
              <a:gd name="connsiteY5" fmla="*/ 394297 h 720000"/>
              <a:gd name="connsiteX6" fmla="*/ 116266 w 870468"/>
              <a:gd name="connsiteY6" fmla="*/ 68594 h 720000"/>
              <a:gd name="connsiteX7" fmla="*/ 68708 w 870468"/>
              <a:gd name="connsiteY7" fmla="*/ 116152 h 720000"/>
              <a:gd name="connsiteX8" fmla="*/ 68708 w 870468"/>
              <a:gd name="connsiteY8" fmla="*/ 241561 h 720000"/>
              <a:gd name="connsiteX9" fmla="*/ 801875 w 870468"/>
              <a:gd name="connsiteY9" fmla="*/ 241561 h 720000"/>
              <a:gd name="connsiteX10" fmla="*/ 801875 w 870468"/>
              <a:gd name="connsiteY10" fmla="*/ 116152 h 720000"/>
              <a:gd name="connsiteX11" fmla="*/ 754317 w 870468"/>
              <a:gd name="connsiteY11" fmla="*/ 68594 h 720000"/>
              <a:gd name="connsiteX12" fmla="*/ 598821 w 870468"/>
              <a:gd name="connsiteY12" fmla="*/ 68594 h 720000"/>
              <a:gd name="connsiteX13" fmla="*/ 116266 w 870468"/>
              <a:gd name="connsiteY13" fmla="*/ 0 h 720000"/>
              <a:gd name="connsiteX14" fmla="*/ 598821 w 870468"/>
              <a:gd name="connsiteY14" fmla="*/ 0 h 720000"/>
              <a:gd name="connsiteX15" fmla="*/ 754317 w 870468"/>
              <a:gd name="connsiteY15" fmla="*/ 0 h 720000"/>
              <a:gd name="connsiteX16" fmla="*/ 870468 w 870468"/>
              <a:gd name="connsiteY16" fmla="*/ 116152 h 720000"/>
              <a:gd name="connsiteX17" fmla="*/ 870468 w 870468"/>
              <a:gd name="connsiteY17" fmla="*/ 360001 h 720000"/>
              <a:gd name="connsiteX18" fmla="*/ 870468 w 870468"/>
              <a:gd name="connsiteY18" fmla="*/ 603736 h 720000"/>
              <a:gd name="connsiteX19" fmla="*/ 754317 w 870468"/>
              <a:gd name="connsiteY19" fmla="*/ 720000 h 720000"/>
              <a:gd name="connsiteX20" fmla="*/ 598821 w 870468"/>
              <a:gd name="connsiteY20" fmla="*/ 720000 h 720000"/>
              <a:gd name="connsiteX21" fmla="*/ 116266 w 870468"/>
              <a:gd name="connsiteY21" fmla="*/ 720000 h 720000"/>
              <a:gd name="connsiteX22" fmla="*/ 115 w 870468"/>
              <a:gd name="connsiteY22" fmla="*/ 603850 h 720000"/>
              <a:gd name="connsiteX23" fmla="*/ 115 w 870468"/>
              <a:gd name="connsiteY23" fmla="*/ 360279 h 720000"/>
              <a:gd name="connsiteX24" fmla="*/ 0 w 870468"/>
              <a:gd name="connsiteY24" fmla="*/ 360001 h 720000"/>
              <a:gd name="connsiteX25" fmla="*/ 115 w 870468"/>
              <a:gd name="connsiteY25" fmla="*/ 359723 h 720000"/>
              <a:gd name="connsiteX26" fmla="*/ 115 w 870468"/>
              <a:gd name="connsiteY26" fmla="*/ 116152 h 720000"/>
              <a:gd name="connsiteX27" fmla="*/ 116266 w 870468"/>
              <a:gd name="connsiteY27" fmla="*/ 0 h 720000"/>
            </a:gdLst>
            <a:ahLst/>
            <a:cxnLst/>
            <a:rect l="l" t="t" r="r" b="b"/>
            <a:pathLst>
              <a:path w="870468" h="720000">
                <a:moveTo>
                  <a:pt x="114387" y="394297"/>
                </a:moveTo>
                <a:lnTo>
                  <a:pt x="125598" y="421319"/>
                </a:lnTo>
                <a:cubicBezTo>
                  <a:pt x="132843" y="428564"/>
                  <a:pt x="142846" y="433051"/>
                  <a:pt x="153878" y="433051"/>
                </a:cubicBezTo>
                <a:lnTo>
                  <a:pt x="449972" y="433051"/>
                </a:lnTo>
                <a:cubicBezTo>
                  <a:pt x="461061" y="433051"/>
                  <a:pt x="471064" y="428564"/>
                  <a:pt x="478295" y="421319"/>
                </a:cubicBezTo>
                <a:lnTo>
                  <a:pt x="489465" y="394297"/>
                </a:lnTo>
                <a:close/>
                <a:moveTo>
                  <a:pt x="116266" y="68594"/>
                </a:moveTo>
                <a:cubicBezTo>
                  <a:pt x="89972" y="68594"/>
                  <a:pt x="68708" y="89972"/>
                  <a:pt x="68708" y="116152"/>
                </a:cubicBezTo>
                <a:lnTo>
                  <a:pt x="68708" y="241561"/>
                </a:lnTo>
                <a:lnTo>
                  <a:pt x="801875" y="241561"/>
                </a:lnTo>
                <a:lnTo>
                  <a:pt x="801875" y="116152"/>
                </a:lnTo>
                <a:cubicBezTo>
                  <a:pt x="801875" y="89858"/>
                  <a:pt x="780497" y="68594"/>
                  <a:pt x="754317" y="68594"/>
                </a:cubicBezTo>
                <a:lnTo>
                  <a:pt x="598821" y="68594"/>
                </a:lnTo>
                <a:close/>
                <a:moveTo>
                  <a:pt x="116266" y="0"/>
                </a:moveTo>
                <a:lnTo>
                  <a:pt x="598821" y="0"/>
                </a:lnTo>
                <a:lnTo>
                  <a:pt x="754317" y="0"/>
                </a:lnTo>
                <a:cubicBezTo>
                  <a:pt x="818338" y="0"/>
                  <a:pt x="870468" y="52131"/>
                  <a:pt x="870468" y="116152"/>
                </a:cubicBezTo>
                <a:lnTo>
                  <a:pt x="870468" y="360001"/>
                </a:lnTo>
                <a:lnTo>
                  <a:pt x="870468" y="603736"/>
                </a:lnTo>
                <a:cubicBezTo>
                  <a:pt x="870468" y="667870"/>
                  <a:pt x="818338" y="720000"/>
                  <a:pt x="754317" y="720000"/>
                </a:cubicBezTo>
                <a:lnTo>
                  <a:pt x="598821" y="720000"/>
                </a:lnTo>
                <a:lnTo>
                  <a:pt x="116266" y="720000"/>
                </a:lnTo>
                <a:cubicBezTo>
                  <a:pt x="52246" y="720000"/>
                  <a:pt x="115" y="667870"/>
                  <a:pt x="115" y="603850"/>
                </a:cubicBezTo>
                <a:lnTo>
                  <a:pt x="115" y="360279"/>
                </a:lnTo>
                <a:lnTo>
                  <a:pt x="0" y="360001"/>
                </a:lnTo>
                <a:lnTo>
                  <a:pt x="115" y="359723"/>
                </a:lnTo>
                <a:lnTo>
                  <a:pt x="115" y="116152"/>
                </a:lnTo>
                <a:cubicBezTo>
                  <a:pt x="115" y="52131"/>
                  <a:pt x="52246" y="0"/>
                  <a:pt x="116266" y="0"/>
                </a:cubicBezTo>
                <a:close/>
              </a:path>
            </a:pathLst>
          </a:custGeom>
          <a:solidFill>
            <a:schemeClr val="bg1"/>
          </a:solidFill>
          <a:ln cap="sq">
            <a:noFill/>
          </a:ln>
        </p:spPr>
        <p:txBody>
          <a:bodyPr vert="horz" wrap="square" lIns="91440" tIns="45720" rIns="91440" bIns="45720" rtlCol="0" anchor="t"/>
          <a:p>
            <a:pPr algn="l">
              <a:lnSpc>
                <a:spcPct val="110000"/>
              </a:lnSpc>
            </a:pPr>
            <a:endParaRPr kumimoji="1" lang="zh-CN" altLang="en-US"/>
          </a:p>
        </p:txBody>
      </p:sp>
      <p:sp>
        <p:nvSpPr>
          <p:cNvPr id="36" name="标题 1"/>
          <p:cNvSpPr txBox="1"/>
          <p:nvPr/>
        </p:nvSpPr>
        <p:spPr>
          <a:xfrm>
            <a:off x="8637905" y="5317490"/>
            <a:ext cx="2700020" cy="499110"/>
          </a:xfrm>
          <a:prstGeom prst="rect">
            <a:avLst/>
          </a:prstGeom>
          <a:noFill/>
          <a:ln>
            <a:noFill/>
          </a:ln>
        </p:spPr>
        <p:txBody>
          <a:bodyPr vert="horz" wrap="square" lIns="0" tIns="0" rIns="0" bIns="0" rtlCol="0" anchor="t"/>
          <a:p>
            <a:pPr algn="l">
              <a:lnSpc>
                <a:spcPct val="150000"/>
              </a:lnSpc>
            </a:pPr>
            <a:r>
              <a:rPr kumimoji="1" lang="en-US" altLang="zh-CN" sz="2000" b="1">
                <a:ln w="12700">
                  <a:noFill/>
                </a:ln>
                <a:solidFill>
                  <a:schemeClr val="accent6">
                    <a:lumMod val="75000"/>
                    <a:alpha val="100000"/>
                  </a:schemeClr>
                </a:solidFill>
                <a:latin typeface="Source Han Sans CN Normal"/>
                <a:ea typeface="Source Han Sans CN Normal"/>
                <a:cs typeface="Source Han Sans CN Normal"/>
              </a:rPr>
              <a:t>6.</a:t>
            </a:r>
            <a:r>
              <a:rPr kumimoji="1" lang="zh-CN" altLang="en-US" sz="2000" b="1">
                <a:ln w="12700">
                  <a:noFill/>
                </a:ln>
                <a:solidFill>
                  <a:schemeClr val="accent6">
                    <a:lumMod val="75000"/>
                    <a:alpha val="100000"/>
                  </a:schemeClr>
                </a:solidFill>
                <a:latin typeface="Source Han Sans CN Normal"/>
                <a:ea typeface="Source Han Sans CN Normal"/>
                <a:cs typeface="Source Han Sans CN Normal"/>
              </a:rPr>
              <a:t>高精度内部</a:t>
            </a:r>
            <a:r>
              <a:rPr kumimoji="1" lang="zh-CN" altLang="en-US" sz="2000" b="1">
                <a:ln w="12700">
                  <a:noFill/>
                </a:ln>
                <a:solidFill>
                  <a:schemeClr val="accent6">
                    <a:lumMod val="75000"/>
                    <a:alpha val="100000"/>
                  </a:schemeClr>
                </a:solidFill>
                <a:latin typeface="Source Han Sans CN Normal"/>
                <a:ea typeface="Source Han Sans CN Normal"/>
                <a:cs typeface="Source Han Sans CN Normal"/>
              </a:rPr>
              <a:t>知识库</a:t>
            </a:r>
            <a:endParaRPr kumimoji="1" lang="zh-CN" altLang="en-US" sz="2000" b="1">
              <a:ln w="12700">
                <a:noFill/>
              </a:ln>
              <a:solidFill>
                <a:schemeClr val="accent6">
                  <a:lumMod val="75000"/>
                  <a:alpha val="100000"/>
                </a:schemeClr>
              </a:solidFill>
              <a:latin typeface="Source Han Sans CN Normal"/>
              <a:ea typeface="Source Han Sans CN Normal"/>
              <a:cs typeface="Source Han Sans CN Norm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a:xfrm>
            <a:off x="0" y="0"/>
            <a:ext cx="12192000" cy="6858000"/>
          </a:xfrm>
          <a:prstGeom prst="rect">
            <a:avLst/>
          </a:prstGeom>
          <a:gradFill>
            <a:gsLst>
              <a:gs pos="0">
                <a:schemeClr val="bg1">
                  <a:alpha val="100000"/>
                </a:schemeClr>
              </a:gs>
              <a:gs pos="100000">
                <a:schemeClr val="accent1">
                  <a:lumMod val="20000"/>
                  <a:lumOff val="80000"/>
                </a:schemeClr>
              </a:gs>
            </a:gsLst>
            <a:lin ang="5400000" scaled="0"/>
          </a:gradFill>
          <a:ln w="9525" cap="sq">
            <a:noFill/>
            <a:miter/>
          </a:ln>
        </p:spPr>
        <p:txBody>
          <a:bodyPr vert="horz" wrap="square" lIns="91440" tIns="45720" rIns="91440" bIns="45720" rtlCol="0" anchor="ctr"/>
          <a:lstStyle/>
          <a:p>
            <a:pPr algn="ctr">
              <a:lnSpc>
                <a:spcPct val="110000"/>
              </a:lnSpc>
            </a:pPr>
            <a:endParaRPr kumimoji="1" lang="zh-CN" altLang="en-US"/>
          </a:p>
        </p:txBody>
      </p:sp>
      <p:sp>
        <p:nvSpPr>
          <p:cNvPr id="35" name="标题 1"/>
          <p:cNvSpPr txBox="1"/>
          <p:nvPr/>
        </p:nvSpPr>
        <p:spPr>
          <a:xfrm>
            <a:off x="7117398" y="520700"/>
            <a:ext cx="395605" cy="1038755"/>
          </a:xfrm>
          <a:prstGeom prst="rect">
            <a:avLst/>
          </a:prstGeom>
          <a:noFill/>
          <a:ln>
            <a:noFill/>
          </a:ln>
        </p:spPr>
        <p:txBody>
          <a:bodyPr vert="horz" wrap="square" lIns="0" tIns="0" rIns="0" bIns="0" rtlCol="0" anchor="t"/>
          <a:p>
            <a:pPr algn="ctr">
              <a:lnSpc>
                <a:spcPct val="110000"/>
              </a:lnSpc>
            </a:pPr>
            <a:r>
              <a:rPr kumimoji="1" lang="en-US" altLang="zh-CN" sz="6600">
                <a:ln w="12700">
                  <a:noFill/>
                </a:ln>
                <a:solidFill>
                  <a:srgbClr val="006AFF">
                    <a:alpha val="100000"/>
                  </a:srgbClr>
                </a:solidFill>
                <a:latin typeface="OPPOSans H" panose="00020600040101010101" charset="-122"/>
                <a:ea typeface="OPPOSans H" panose="00020600040101010101" charset="-122"/>
                <a:cs typeface="OPPOSans H" panose="00020600040101010101" charset="-122"/>
              </a:rPr>
              <a:t>- </a:t>
            </a:r>
            <a:endParaRPr kumimoji="1" lang="zh-CN" altLang="en-US"/>
          </a:p>
        </p:txBody>
      </p:sp>
      <p:sp>
        <p:nvSpPr>
          <p:cNvPr id="34" name="标题 1"/>
          <p:cNvSpPr txBox="1"/>
          <p:nvPr/>
        </p:nvSpPr>
        <p:spPr>
          <a:xfrm>
            <a:off x="4704398" y="520700"/>
            <a:ext cx="395605" cy="1038755"/>
          </a:xfrm>
          <a:prstGeom prst="rect">
            <a:avLst/>
          </a:prstGeom>
          <a:noFill/>
          <a:ln>
            <a:noFill/>
          </a:ln>
        </p:spPr>
        <p:txBody>
          <a:bodyPr vert="horz" wrap="square" lIns="0" tIns="0" rIns="0" bIns="0" rtlCol="0" anchor="t"/>
          <a:p>
            <a:pPr algn="ctr">
              <a:lnSpc>
                <a:spcPct val="110000"/>
              </a:lnSpc>
            </a:pPr>
            <a:r>
              <a:rPr kumimoji="1" lang="en-US" altLang="zh-CN" sz="6600">
                <a:ln w="12700">
                  <a:noFill/>
                </a:ln>
                <a:solidFill>
                  <a:srgbClr val="006AFF">
                    <a:alpha val="100000"/>
                  </a:srgbClr>
                </a:solidFill>
                <a:latin typeface="OPPOSans H" panose="00020600040101010101" charset="-122"/>
                <a:ea typeface="OPPOSans H" panose="00020600040101010101" charset="-122"/>
                <a:cs typeface="OPPOSans H" panose="00020600040101010101" charset="-122"/>
              </a:rPr>
              <a:t>- </a:t>
            </a:r>
            <a:endParaRPr kumimoji="1" lang="zh-CN" altLang="en-US"/>
          </a:p>
        </p:txBody>
      </p:sp>
      <p:sp>
        <p:nvSpPr>
          <p:cNvPr id="11" name="Freeform 19"/>
          <p:cNvSpPr/>
          <p:nvPr>
            <p:custDataLst>
              <p:tags r:id="rId1"/>
            </p:custDataLst>
          </p:nvPr>
        </p:nvSpPr>
        <p:spPr bwMode="auto">
          <a:xfrm>
            <a:off x="3243238" y="1058678"/>
            <a:ext cx="5705525" cy="782821"/>
          </a:xfrm>
          <a:custGeom>
            <a:avLst/>
            <a:gdLst>
              <a:gd name="T0" fmla="*/ 4922 w 28838"/>
              <a:gd name="T1" fmla="*/ 987 h 3953"/>
              <a:gd name="T2" fmla="*/ 4930 w 28838"/>
              <a:gd name="T3" fmla="*/ 2956 h 3953"/>
              <a:gd name="T4" fmla="*/ 6447 w 28838"/>
              <a:gd name="T5" fmla="*/ 2959 h 3953"/>
              <a:gd name="T6" fmla="*/ 6455 w 28838"/>
              <a:gd name="T7" fmla="*/ 983 h 3953"/>
              <a:gd name="T8" fmla="*/ 22398 w 28838"/>
              <a:gd name="T9" fmla="*/ 66 h 3953"/>
              <a:gd name="T10" fmla="*/ 25433 w 28838"/>
              <a:gd name="T11" fmla="*/ 712 h 3953"/>
              <a:gd name="T12" fmla="*/ 24303 w 28838"/>
              <a:gd name="T13" fmla="*/ 3885 h 3953"/>
              <a:gd name="T14" fmla="*/ 23531 w 28838"/>
              <a:gd name="T15" fmla="*/ 712 h 3953"/>
              <a:gd name="T16" fmla="*/ 22398 w 28838"/>
              <a:gd name="T17" fmla="*/ 66 h 3953"/>
              <a:gd name="T18" fmla="*/ 19574 w 28838"/>
              <a:gd name="T19" fmla="*/ 66 h 3953"/>
              <a:gd name="T20" fmla="*/ 21137 w 28838"/>
              <a:gd name="T21" fmla="*/ 66 h 3953"/>
              <a:gd name="T22" fmla="*/ 21854 w 28838"/>
              <a:gd name="T23" fmla="*/ 3885 h 3953"/>
              <a:gd name="T24" fmla="*/ 19540 w 28838"/>
              <a:gd name="T25" fmla="*/ 1394 h 3953"/>
              <a:gd name="T26" fmla="*/ 18823 w 28838"/>
              <a:gd name="T27" fmla="*/ 3885 h 3953"/>
              <a:gd name="T28" fmla="*/ 15256 w 28838"/>
              <a:gd name="T29" fmla="*/ 66 h 3953"/>
              <a:gd name="T30" fmla="*/ 18088 w 28838"/>
              <a:gd name="T31" fmla="*/ 712 h 3953"/>
              <a:gd name="T32" fmla="*/ 16027 w 28838"/>
              <a:gd name="T33" fmla="*/ 1559 h 3953"/>
              <a:gd name="T34" fmla="*/ 17945 w 28838"/>
              <a:gd name="T35" fmla="*/ 2202 h 3953"/>
              <a:gd name="T36" fmla="*/ 16027 w 28838"/>
              <a:gd name="T37" fmla="*/ 3242 h 3953"/>
              <a:gd name="T38" fmla="*/ 18161 w 28838"/>
              <a:gd name="T39" fmla="*/ 3885 h 3953"/>
              <a:gd name="T40" fmla="*/ 15256 w 28838"/>
              <a:gd name="T41" fmla="*/ 66 h 3953"/>
              <a:gd name="T42" fmla="*/ 14761 w 28838"/>
              <a:gd name="T43" fmla="*/ 66 h 3953"/>
              <a:gd name="T44" fmla="*/ 13631 w 28838"/>
              <a:gd name="T45" fmla="*/ 712 h 3953"/>
              <a:gd name="T46" fmla="*/ 12859 w 28838"/>
              <a:gd name="T47" fmla="*/ 3885 h 3953"/>
              <a:gd name="T48" fmla="*/ 11726 w 28838"/>
              <a:gd name="T49" fmla="*/ 712 h 3953"/>
              <a:gd name="T50" fmla="*/ 8151 w 28838"/>
              <a:gd name="T51" fmla="*/ 66 h 3953"/>
              <a:gd name="T52" fmla="*/ 10465 w 28838"/>
              <a:gd name="T53" fmla="*/ 2616 h 3953"/>
              <a:gd name="T54" fmla="*/ 11182 w 28838"/>
              <a:gd name="T55" fmla="*/ 66 h 3953"/>
              <a:gd name="T56" fmla="*/ 10408 w 28838"/>
              <a:gd name="T57" fmla="*/ 3885 h 3953"/>
              <a:gd name="T58" fmla="*/ 8868 w 28838"/>
              <a:gd name="T59" fmla="*/ 3885 h 3953"/>
              <a:gd name="T60" fmla="*/ 8151 w 28838"/>
              <a:gd name="T61" fmla="*/ 66 h 3953"/>
              <a:gd name="T62" fmla="*/ 28347 w 28838"/>
              <a:gd name="T63" fmla="*/ 316 h 3953"/>
              <a:gd name="T64" fmla="*/ 27957 w 28838"/>
              <a:gd name="T65" fmla="*/ 1191 h 3953"/>
              <a:gd name="T66" fmla="*/ 27256 w 28838"/>
              <a:gd name="T67" fmla="*/ 639 h 3953"/>
              <a:gd name="T68" fmla="*/ 26608 w 28838"/>
              <a:gd name="T69" fmla="*/ 1014 h 3953"/>
              <a:gd name="T70" fmla="*/ 27431 w 28838"/>
              <a:gd name="T71" fmla="*/ 1501 h 3953"/>
              <a:gd name="T72" fmla="*/ 28686 w 28838"/>
              <a:gd name="T73" fmla="*/ 2164 h 3953"/>
              <a:gd name="T74" fmla="*/ 28656 w 28838"/>
              <a:gd name="T75" fmla="*/ 3388 h 3953"/>
              <a:gd name="T76" fmla="*/ 27309 w 28838"/>
              <a:gd name="T77" fmla="*/ 3953 h 3953"/>
              <a:gd name="T78" fmla="*/ 25732 w 28838"/>
              <a:gd name="T79" fmla="*/ 2642 h 3953"/>
              <a:gd name="T80" fmla="*/ 26758 w 28838"/>
              <a:gd name="T81" fmla="*/ 3124 h 3953"/>
              <a:gd name="T82" fmla="*/ 27878 w 28838"/>
              <a:gd name="T83" fmla="*/ 3144 h 3953"/>
              <a:gd name="T84" fmla="*/ 27987 w 28838"/>
              <a:gd name="T85" fmla="*/ 2545 h 3953"/>
              <a:gd name="T86" fmla="*/ 27092 w 28838"/>
              <a:gd name="T87" fmla="*/ 2213 h 3953"/>
              <a:gd name="T88" fmla="*/ 25870 w 28838"/>
              <a:gd name="T89" fmla="*/ 1066 h 3953"/>
              <a:gd name="T90" fmla="*/ 26513 w 28838"/>
              <a:gd name="T91" fmla="*/ 133 h 3953"/>
              <a:gd name="T92" fmla="*/ 5683 w 28838"/>
              <a:gd name="T93" fmla="*/ 0 h 3953"/>
              <a:gd name="T94" fmla="*/ 7540 w 28838"/>
              <a:gd name="T95" fmla="*/ 1981 h 3953"/>
              <a:gd name="T96" fmla="*/ 5693 w 28838"/>
              <a:gd name="T97" fmla="*/ 3950 h 3953"/>
              <a:gd name="T98" fmla="*/ 3835 w 28838"/>
              <a:gd name="T99" fmla="*/ 1999 h 3953"/>
              <a:gd name="T100" fmla="*/ 4366 w 28838"/>
              <a:gd name="T101" fmla="*/ 496 h 3953"/>
              <a:gd name="T102" fmla="*/ 5683 w 28838"/>
              <a:gd name="T103" fmla="*/ 0 h 3953"/>
              <a:gd name="T104" fmla="*/ 2926 w 28838"/>
              <a:gd name="T105" fmla="*/ 415 h 3953"/>
              <a:gd name="T106" fmla="*/ 2554 w 28838"/>
              <a:gd name="T107" fmla="*/ 1301 h 3953"/>
              <a:gd name="T108" fmla="*/ 1748 w 28838"/>
              <a:gd name="T109" fmla="*/ 660 h 3953"/>
              <a:gd name="T110" fmla="*/ 795 w 28838"/>
              <a:gd name="T111" fmla="*/ 1952 h 3953"/>
              <a:gd name="T112" fmla="*/ 1733 w 28838"/>
              <a:gd name="T113" fmla="*/ 3291 h 3953"/>
              <a:gd name="T114" fmla="*/ 2580 w 28838"/>
              <a:gd name="T115" fmla="*/ 2481 h 3953"/>
              <a:gd name="T116" fmla="*/ 2755 w 28838"/>
              <a:gd name="T117" fmla="*/ 3647 h 3953"/>
              <a:gd name="T118" fmla="*/ 490 w 28838"/>
              <a:gd name="T119" fmla="*/ 3431 h 3953"/>
              <a:gd name="T120" fmla="*/ 493 w 28838"/>
              <a:gd name="T121" fmla="*/ 528 h 3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838" h="3953">
                <a:moveTo>
                  <a:pt x="5690" y="660"/>
                </a:moveTo>
                <a:cubicBezTo>
                  <a:pt x="5373" y="660"/>
                  <a:pt x="5116" y="769"/>
                  <a:pt x="4922" y="987"/>
                </a:cubicBezTo>
                <a:cubicBezTo>
                  <a:pt x="4727" y="1205"/>
                  <a:pt x="4630" y="1533"/>
                  <a:pt x="4630" y="1973"/>
                </a:cubicBezTo>
                <a:cubicBezTo>
                  <a:pt x="4630" y="2405"/>
                  <a:pt x="4730" y="2733"/>
                  <a:pt x="4930" y="2956"/>
                </a:cubicBezTo>
                <a:cubicBezTo>
                  <a:pt x="5129" y="3180"/>
                  <a:pt x="5383" y="3291"/>
                  <a:pt x="5690" y="3291"/>
                </a:cubicBezTo>
                <a:cubicBezTo>
                  <a:pt x="5998" y="3291"/>
                  <a:pt x="6250" y="3180"/>
                  <a:pt x="6447" y="2959"/>
                </a:cubicBezTo>
                <a:cubicBezTo>
                  <a:pt x="6644" y="2738"/>
                  <a:pt x="6743" y="2405"/>
                  <a:pt x="6743" y="1962"/>
                </a:cubicBezTo>
                <a:cubicBezTo>
                  <a:pt x="6743" y="1525"/>
                  <a:pt x="6647" y="1198"/>
                  <a:pt x="6455" y="983"/>
                </a:cubicBezTo>
                <a:cubicBezTo>
                  <a:pt x="6263" y="767"/>
                  <a:pt x="6008" y="660"/>
                  <a:pt x="5690" y="660"/>
                </a:cubicBezTo>
                <a:close/>
                <a:moveTo>
                  <a:pt x="22398" y="66"/>
                </a:moveTo>
                <a:lnTo>
                  <a:pt x="25433" y="66"/>
                </a:lnTo>
                <a:lnTo>
                  <a:pt x="25433" y="712"/>
                </a:lnTo>
                <a:lnTo>
                  <a:pt x="24303" y="712"/>
                </a:lnTo>
                <a:lnTo>
                  <a:pt x="24303" y="3885"/>
                </a:lnTo>
                <a:lnTo>
                  <a:pt x="23531" y="3885"/>
                </a:lnTo>
                <a:lnTo>
                  <a:pt x="23531" y="712"/>
                </a:lnTo>
                <a:lnTo>
                  <a:pt x="22398" y="712"/>
                </a:lnTo>
                <a:lnTo>
                  <a:pt x="22398" y="66"/>
                </a:lnTo>
                <a:close/>
                <a:moveTo>
                  <a:pt x="18823" y="66"/>
                </a:moveTo>
                <a:lnTo>
                  <a:pt x="19574" y="66"/>
                </a:lnTo>
                <a:lnTo>
                  <a:pt x="21137" y="2616"/>
                </a:lnTo>
                <a:lnTo>
                  <a:pt x="21137" y="66"/>
                </a:lnTo>
                <a:lnTo>
                  <a:pt x="21854" y="66"/>
                </a:lnTo>
                <a:lnTo>
                  <a:pt x="21854" y="3885"/>
                </a:lnTo>
                <a:lnTo>
                  <a:pt x="21080" y="3885"/>
                </a:lnTo>
                <a:lnTo>
                  <a:pt x="19540" y="1394"/>
                </a:lnTo>
                <a:lnTo>
                  <a:pt x="19540" y="3885"/>
                </a:lnTo>
                <a:lnTo>
                  <a:pt x="18823" y="3885"/>
                </a:lnTo>
                <a:lnTo>
                  <a:pt x="18823" y="66"/>
                </a:lnTo>
                <a:close/>
                <a:moveTo>
                  <a:pt x="15256" y="66"/>
                </a:moveTo>
                <a:lnTo>
                  <a:pt x="18088" y="66"/>
                </a:lnTo>
                <a:lnTo>
                  <a:pt x="18088" y="712"/>
                </a:lnTo>
                <a:lnTo>
                  <a:pt x="16027" y="712"/>
                </a:lnTo>
                <a:lnTo>
                  <a:pt x="16027" y="1559"/>
                </a:lnTo>
                <a:lnTo>
                  <a:pt x="17945" y="1559"/>
                </a:lnTo>
                <a:lnTo>
                  <a:pt x="17945" y="2202"/>
                </a:lnTo>
                <a:lnTo>
                  <a:pt x="16027" y="2202"/>
                </a:lnTo>
                <a:lnTo>
                  <a:pt x="16027" y="3242"/>
                </a:lnTo>
                <a:lnTo>
                  <a:pt x="18161" y="3242"/>
                </a:lnTo>
                <a:lnTo>
                  <a:pt x="18161" y="3885"/>
                </a:lnTo>
                <a:lnTo>
                  <a:pt x="15256" y="3885"/>
                </a:lnTo>
                <a:lnTo>
                  <a:pt x="15256" y="66"/>
                </a:lnTo>
                <a:close/>
                <a:moveTo>
                  <a:pt x="11726" y="66"/>
                </a:moveTo>
                <a:lnTo>
                  <a:pt x="14761" y="66"/>
                </a:lnTo>
                <a:lnTo>
                  <a:pt x="14761" y="712"/>
                </a:lnTo>
                <a:lnTo>
                  <a:pt x="13631" y="712"/>
                </a:lnTo>
                <a:lnTo>
                  <a:pt x="13631" y="3885"/>
                </a:lnTo>
                <a:lnTo>
                  <a:pt x="12859" y="3885"/>
                </a:lnTo>
                <a:lnTo>
                  <a:pt x="12859" y="712"/>
                </a:lnTo>
                <a:lnTo>
                  <a:pt x="11726" y="712"/>
                </a:lnTo>
                <a:lnTo>
                  <a:pt x="11726" y="66"/>
                </a:lnTo>
                <a:close/>
                <a:moveTo>
                  <a:pt x="8151" y="66"/>
                </a:moveTo>
                <a:lnTo>
                  <a:pt x="8902" y="66"/>
                </a:lnTo>
                <a:lnTo>
                  <a:pt x="10465" y="2616"/>
                </a:lnTo>
                <a:lnTo>
                  <a:pt x="10465" y="66"/>
                </a:lnTo>
                <a:lnTo>
                  <a:pt x="11182" y="66"/>
                </a:lnTo>
                <a:lnTo>
                  <a:pt x="11182" y="3885"/>
                </a:lnTo>
                <a:lnTo>
                  <a:pt x="10408" y="3885"/>
                </a:lnTo>
                <a:lnTo>
                  <a:pt x="8868" y="1394"/>
                </a:lnTo>
                <a:lnTo>
                  <a:pt x="8868" y="3885"/>
                </a:lnTo>
                <a:lnTo>
                  <a:pt x="8151" y="3885"/>
                </a:lnTo>
                <a:lnTo>
                  <a:pt x="8151" y="66"/>
                </a:lnTo>
                <a:close/>
                <a:moveTo>
                  <a:pt x="27264" y="0"/>
                </a:moveTo>
                <a:cubicBezTo>
                  <a:pt x="27744" y="0"/>
                  <a:pt x="28105" y="106"/>
                  <a:pt x="28347" y="316"/>
                </a:cubicBezTo>
                <a:cubicBezTo>
                  <a:pt x="28589" y="526"/>
                  <a:pt x="28716" y="806"/>
                  <a:pt x="28729" y="1157"/>
                </a:cubicBezTo>
                <a:lnTo>
                  <a:pt x="27957" y="1191"/>
                </a:lnTo>
                <a:cubicBezTo>
                  <a:pt x="27924" y="995"/>
                  <a:pt x="27854" y="854"/>
                  <a:pt x="27745" y="768"/>
                </a:cubicBezTo>
                <a:cubicBezTo>
                  <a:pt x="27636" y="682"/>
                  <a:pt x="27474" y="639"/>
                  <a:pt x="27256" y="639"/>
                </a:cubicBezTo>
                <a:cubicBezTo>
                  <a:pt x="27032" y="639"/>
                  <a:pt x="26857" y="685"/>
                  <a:pt x="26730" y="777"/>
                </a:cubicBezTo>
                <a:cubicBezTo>
                  <a:pt x="26649" y="836"/>
                  <a:pt x="26608" y="915"/>
                  <a:pt x="26608" y="1014"/>
                </a:cubicBezTo>
                <a:cubicBezTo>
                  <a:pt x="26608" y="1104"/>
                  <a:pt x="26646" y="1182"/>
                  <a:pt x="26722" y="1246"/>
                </a:cubicBezTo>
                <a:cubicBezTo>
                  <a:pt x="26820" y="1328"/>
                  <a:pt x="27056" y="1413"/>
                  <a:pt x="27431" y="1501"/>
                </a:cubicBezTo>
                <a:cubicBezTo>
                  <a:pt x="27806" y="1590"/>
                  <a:pt x="28084" y="1681"/>
                  <a:pt x="28263" y="1776"/>
                </a:cubicBezTo>
                <a:cubicBezTo>
                  <a:pt x="28443" y="1871"/>
                  <a:pt x="28584" y="2000"/>
                  <a:pt x="28686" y="2164"/>
                </a:cubicBezTo>
                <a:cubicBezTo>
                  <a:pt x="28787" y="2328"/>
                  <a:pt x="28838" y="2531"/>
                  <a:pt x="28838" y="2773"/>
                </a:cubicBezTo>
                <a:cubicBezTo>
                  <a:pt x="28838" y="2992"/>
                  <a:pt x="28777" y="3197"/>
                  <a:pt x="28656" y="3388"/>
                </a:cubicBezTo>
                <a:cubicBezTo>
                  <a:pt x="28534" y="3579"/>
                  <a:pt x="28362" y="3721"/>
                  <a:pt x="28140" y="3814"/>
                </a:cubicBezTo>
                <a:cubicBezTo>
                  <a:pt x="27917" y="3907"/>
                  <a:pt x="27640" y="3953"/>
                  <a:pt x="27309" y="3953"/>
                </a:cubicBezTo>
                <a:cubicBezTo>
                  <a:pt x="26826" y="3953"/>
                  <a:pt x="26455" y="3841"/>
                  <a:pt x="26196" y="3618"/>
                </a:cubicBezTo>
                <a:cubicBezTo>
                  <a:pt x="25937" y="3395"/>
                  <a:pt x="25783" y="3070"/>
                  <a:pt x="25732" y="2642"/>
                </a:cubicBezTo>
                <a:lnTo>
                  <a:pt x="26483" y="2569"/>
                </a:lnTo>
                <a:cubicBezTo>
                  <a:pt x="26528" y="2821"/>
                  <a:pt x="26619" y="3006"/>
                  <a:pt x="26758" y="3124"/>
                </a:cubicBezTo>
                <a:cubicBezTo>
                  <a:pt x="26896" y="3243"/>
                  <a:pt x="27082" y="3302"/>
                  <a:pt x="27316" y="3302"/>
                </a:cubicBezTo>
                <a:cubicBezTo>
                  <a:pt x="27565" y="3302"/>
                  <a:pt x="27752" y="3249"/>
                  <a:pt x="27878" y="3144"/>
                </a:cubicBezTo>
                <a:cubicBezTo>
                  <a:pt x="28004" y="3039"/>
                  <a:pt x="28067" y="2916"/>
                  <a:pt x="28067" y="2775"/>
                </a:cubicBezTo>
                <a:cubicBezTo>
                  <a:pt x="28067" y="2685"/>
                  <a:pt x="28040" y="2608"/>
                  <a:pt x="27987" y="2545"/>
                </a:cubicBezTo>
                <a:cubicBezTo>
                  <a:pt x="27934" y="2481"/>
                  <a:pt x="27842" y="2426"/>
                  <a:pt x="27710" y="2379"/>
                </a:cubicBezTo>
                <a:cubicBezTo>
                  <a:pt x="27619" y="2348"/>
                  <a:pt x="27414" y="2292"/>
                  <a:pt x="27092" y="2213"/>
                </a:cubicBezTo>
                <a:cubicBezTo>
                  <a:pt x="26679" y="2110"/>
                  <a:pt x="26389" y="1984"/>
                  <a:pt x="26222" y="1835"/>
                </a:cubicBezTo>
                <a:cubicBezTo>
                  <a:pt x="25988" y="1625"/>
                  <a:pt x="25870" y="1368"/>
                  <a:pt x="25870" y="1066"/>
                </a:cubicBezTo>
                <a:cubicBezTo>
                  <a:pt x="25870" y="872"/>
                  <a:pt x="25926" y="690"/>
                  <a:pt x="26036" y="520"/>
                </a:cubicBezTo>
                <a:cubicBezTo>
                  <a:pt x="26146" y="351"/>
                  <a:pt x="26305" y="222"/>
                  <a:pt x="26513" y="133"/>
                </a:cubicBezTo>
                <a:cubicBezTo>
                  <a:pt x="26720" y="45"/>
                  <a:pt x="26971" y="0"/>
                  <a:pt x="27264" y="0"/>
                </a:cubicBezTo>
                <a:close/>
                <a:moveTo>
                  <a:pt x="5683" y="0"/>
                </a:moveTo>
                <a:cubicBezTo>
                  <a:pt x="6245" y="0"/>
                  <a:pt x="6696" y="175"/>
                  <a:pt x="7034" y="524"/>
                </a:cubicBezTo>
                <a:cubicBezTo>
                  <a:pt x="7371" y="873"/>
                  <a:pt x="7540" y="1359"/>
                  <a:pt x="7540" y="1981"/>
                </a:cubicBezTo>
                <a:cubicBezTo>
                  <a:pt x="7540" y="2597"/>
                  <a:pt x="7373" y="3080"/>
                  <a:pt x="7037" y="3428"/>
                </a:cubicBezTo>
                <a:cubicBezTo>
                  <a:pt x="6702" y="3776"/>
                  <a:pt x="6254" y="3950"/>
                  <a:pt x="5693" y="3950"/>
                </a:cubicBezTo>
                <a:cubicBezTo>
                  <a:pt x="5125" y="3950"/>
                  <a:pt x="4673" y="3777"/>
                  <a:pt x="4338" y="3431"/>
                </a:cubicBezTo>
                <a:cubicBezTo>
                  <a:pt x="4003" y="3084"/>
                  <a:pt x="3835" y="2607"/>
                  <a:pt x="3835" y="1999"/>
                </a:cubicBezTo>
                <a:cubicBezTo>
                  <a:pt x="3835" y="1610"/>
                  <a:pt x="3894" y="1283"/>
                  <a:pt x="4010" y="1019"/>
                </a:cubicBezTo>
                <a:cubicBezTo>
                  <a:pt x="4097" y="825"/>
                  <a:pt x="4215" y="650"/>
                  <a:pt x="4366" y="496"/>
                </a:cubicBezTo>
                <a:cubicBezTo>
                  <a:pt x="4516" y="341"/>
                  <a:pt x="4680" y="226"/>
                  <a:pt x="4859" y="152"/>
                </a:cubicBezTo>
                <a:cubicBezTo>
                  <a:pt x="5097" y="51"/>
                  <a:pt x="5372" y="0"/>
                  <a:pt x="5683" y="0"/>
                </a:cubicBezTo>
                <a:close/>
                <a:moveTo>
                  <a:pt x="1788" y="0"/>
                </a:moveTo>
                <a:cubicBezTo>
                  <a:pt x="2255" y="0"/>
                  <a:pt x="2634" y="139"/>
                  <a:pt x="2926" y="415"/>
                </a:cubicBezTo>
                <a:cubicBezTo>
                  <a:pt x="3100" y="578"/>
                  <a:pt x="3230" y="813"/>
                  <a:pt x="3317" y="1118"/>
                </a:cubicBezTo>
                <a:lnTo>
                  <a:pt x="2554" y="1301"/>
                </a:lnTo>
                <a:cubicBezTo>
                  <a:pt x="2508" y="1103"/>
                  <a:pt x="2414" y="946"/>
                  <a:pt x="2271" y="832"/>
                </a:cubicBezTo>
                <a:cubicBezTo>
                  <a:pt x="2128" y="717"/>
                  <a:pt x="1953" y="660"/>
                  <a:pt x="1748" y="660"/>
                </a:cubicBezTo>
                <a:cubicBezTo>
                  <a:pt x="1465" y="660"/>
                  <a:pt x="1236" y="761"/>
                  <a:pt x="1059" y="964"/>
                </a:cubicBezTo>
                <a:cubicBezTo>
                  <a:pt x="883" y="1168"/>
                  <a:pt x="795" y="1497"/>
                  <a:pt x="795" y="1952"/>
                </a:cubicBezTo>
                <a:cubicBezTo>
                  <a:pt x="795" y="2435"/>
                  <a:pt x="882" y="2779"/>
                  <a:pt x="1055" y="2984"/>
                </a:cubicBezTo>
                <a:cubicBezTo>
                  <a:pt x="1229" y="3189"/>
                  <a:pt x="1455" y="3291"/>
                  <a:pt x="1733" y="3291"/>
                </a:cubicBezTo>
                <a:cubicBezTo>
                  <a:pt x="1938" y="3291"/>
                  <a:pt x="2114" y="3226"/>
                  <a:pt x="2262" y="3096"/>
                </a:cubicBezTo>
                <a:cubicBezTo>
                  <a:pt x="2409" y="2965"/>
                  <a:pt x="2515" y="2761"/>
                  <a:pt x="2580" y="2481"/>
                </a:cubicBezTo>
                <a:lnTo>
                  <a:pt x="3327" y="2718"/>
                </a:lnTo>
                <a:cubicBezTo>
                  <a:pt x="3213" y="3135"/>
                  <a:pt x="3022" y="3444"/>
                  <a:pt x="2755" y="3647"/>
                </a:cubicBezTo>
                <a:cubicBezTo>
                  <a:pt x="2489" y="3849"/>
                  <a:pt x="2151" y="3950"/>
                  <a:pt x="1741" y="3950"/>
                </a:cubicBezTo>
                <a:cubicBezTo>
                  <a:pt x="1233" y="3950"/>
                  <a:pt x="817" y="3777"/>
                  <a:pt x="490" y="3431"/>
                </a:cubicBezTo>
                <a:cubicBezTo>
                  <a:pt x="163" y="3084"/>
                  <a:pt x="0" y="2610"/>
                  <a:pt x="0" y="2009"/>
                </a:cubicBezTo>
                <a:cubicBezTo>
                  <a:pt x="0" y="1374"/>
                  <a:pt x="164" y="880"/>
                  <a:pt x="493" y="528"/>
                </a:cubicBezTo>
                <a:cubicBezTo>
                  <a:pt x="821" y="176"/>
                  <a:pt x="1253" y="0"/>
                  <a:pt x="1788" y="0"/>
                </a:cubicBezTo>
                <a:close/>
              </a:path>
            </a:pathLst>
          </a:custGeom>
          <a:solidFill>
            <a:schemeClr val="accent1">
              <a:alpha val="7000"/>
            </a:schemeClr>
          </a:solidFill>
          <a:ln w="38100">
            <a:noFill/>
            <a:prstDash val="solid"/>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2">
                  <a:lumMod val="20000"/>
                  <a:lumOff val="80000"/>
                </a:schemeClr>
              </a:solidFill>
            </a:endParaRPr>
          </a:p>
        </p:txBody>
      </p:sp>
      <p:sp>
        <p:nvSpPr>
          <p:cNvPr id="4" name="标题"/>
          <p:cNvSpPr/>
          <p:nvPr>
            <p:ph type="title"/>
            <p:custDataLst>
              <p:tags r:id="rId2"/>
            </p:custDataLst>
          </p:nvPr>
        </p:nvSpPr>
        <p:spPr/>
        <p:txBody>
          <a:bodyPr/>
          <a:lstStyle/>
          <a:p>
            <a:r>
              <a:rPr lang="zh-CN" altLang="en-US"/>
              <a:t>目录</a:t>
            </a:r>
            <a:endParaRPr lang="zh-CN" altLang="en-US"/>
          </a:p>
        </p:txBody>
      </p:sp>
      <p:sp>
        <p:nvSpPr>
          <p:cNvPr id="2" name="圆角矩形 22"/>
          <p:cNvSpPr/>
          <p:nvPr>
            <p:custDataLst>
              <p:tags r:id="rId3"/>
            </p:custDataLst>
          </p:nvPr>
        </p:nvSpPr>
        <p:spPr>
          <a:xfrm>
            <a:off x="298223" y="2836794"/>
            <a:ext cx="1843081" cy="2926877"/>
          </a:xfrm>
          <a:prstGeom prst="roundRect">
            <a:avLst>
              <a:gd name="adj" fmla="val 11430"/>
            </a:avLst>
          </a:prstGeom>
          <a:gradFill>
            <a:gsLst>
              <a:gs pos="0">
                <a:schemeClr val="accent1">
                  <a:alpha val="12000"/>
                </a:schemeClr>
              </a:gs>
              <a:gs pos="100000">
                <a:schemeClr val="accent1">
                  <a:alpha val="0"/>
                </a:schemeClr>
              </a:gs>
            </a:gsLst>
            <a:lin ang="5400000" scaled="0"/>
          </a:gradFill>
          <a:ln w="12700" cap="rnd">
            <a:gradFill>
              <a:gsLst>
                <a:gs pos="0">
                  <a:schemeClr val="accent1">
                    <a:lumMod val="45000"/>
                    <a:lumOff val="55000"/>
                  </a:schemeClr>
                </a:gs>
                <a:gs pos="100000">
                  <a:schemeClr val="accent1">
                    <a:lumMod val="30000"/>
                    <a:lumOff val="70000"/>
                    <a:alpha val="0"/>
                  </a:schemeClr>
                </a:gs>
              </a:gsLst>
              <a:lin ang="5400000" scaled="1"/>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p>
            <a:pPr algn="ctr" defTabSz="914400"/>
            <a:endParaRPr lang="zh-CN" altLang="en-US" sz="2000" b="1" dirty="0">
              <a:solidFill>
                <a:schemeClr val="tx1"/>
              </a:solidFill>
            </a:endParaRPr>
          </a:p>
        </p:txBody>
      </p:sp>
      <p:sp>
        <p:nvSpPr>
          <p:cNvPr id="3" name="序号"/>
          <p:cNvSpPr txBox="1"/>
          <p:nvPr>
            <p:custDataLst>
              <p:tags r:id="rId4"/>
            </p:custDataLst>
          </p:nvPr>
        </p:nvSpPr>
        <p:spPr>
          <a:xfrm>
            <a:off x="580174" y="2991740"/>
            <a:ext cx="1278130" cy="1193443"/>
          </a:xfrm>
          <a:prstGeom prst="rect">
            <a:avLst/>
          </a:prstGeom>
          <a:noFill/>
        </p:spPr>
        <p:txBody>
          <a:bodyPr wrap="none" lIns="0" tIns="0" rIns="0" bIns="0" rtlCol="0" anchor="b" anchorCtr="0">
            <a:noAutofit/>
          </a:bodyPr>
          <a:p>
            <a:pPr algn="ctr">
              <a:lnSpc>
                <a:spcPct val="100000"/>
              </a:lnSpc>
            </a:pPr>
            <a:r>
              <a:rPr lang="en-US" sz="6000" b="1" dirty="0">
                <a:solidFill>
                  <a:schemeClr val="accent1"/>
                </a:solidFill>
              </a:rPr>
              <a:t>01</a:t>
            </a:r>
            <a:endParaRPr lang="en-US" sz="6000" b="1" dirty="0">
              <a:solidFill>
                <a:schemeClr val="accent1"/>
              </a:solidFill>
            </a:endParaRPr>
          </a:p>
        </p:txBody>
      </p:sp>
      <p:sp>
        <p:nvSpPr>
          <p:cNvPr id="5" name="项标题"/>
          <p:cNvSpPr txBox="1"/>
          <p:nvPr>
            <p:custDataLst>
              <p:tags r:id="rId5"/>
            </p:custDataLst>
          </p:nvPr>
        </p:nvSpPr>
        <p:spPr>
          <a:xfrm>
            <a:off x="357280" y="4339898"/>
            <a:ext cx="1724464" cy="1096169"/>
          </a:xfrm>
          <a:prstGeom prst="rect">
            <a:avLst/>
          </a:prstGeom>
          <a:noFill/>
        </p:spPr>
        <p:txBody>
          <a:bodyPr wrap="square" lIns="0" tIns="0" rIns="0" bIns="0" rtlCol="0" anchor="t">
            <a:noAutofit/>
          </a:bodyPr>
          <a:p>
            <a:pPr algn="ctr">
              <a:lnSpc>
                <a:spcPct val="100000"/>
              </a:lnSpc>
            </a:pPr>
            <a:r>
              <a:rPr lang="zh-CN" altLang="en-US" sz="2400" spc="300" dirty="0">
                <a:solidFill>
                  <a:schemeClr val="tx1">
                    <a:lumMod val="85000"/>
                    <a:lumOff val="15000"/>
                  </a:schemeClr>
                </a:solidFill>
                <a:latin typeface="+mn-ea"/>
              </a:rPr>
              <a:t>问题</a:t>
            </a:r>
            <a:endParaRPr lang="zh-CN" altLang="en-US" sz="2400" spc="300" dirty="0">
              <a:solidFill>
                <a:schemeClr val="tx1">
                  <a:lumMod val="85000"/>
                  <a:lumOff val="15000"/>
                </a:schemeClr>
              </a:solidFill>
              <a:latin typeface="+mn-ea"/>
            </a:endParaRPr>
          </a:p>
        </p:txBody>
      </p:sp>
      <p:sp>
        <p:nvSpPr>
          <p:cNvPr id="8" name="圆角矩形 22"/>
          <p:cNvSpPr/>
          <p:nvPr>
            <p:custDataLst>
              <p:tags r:id="rId6"/>
            </p:custDataLst>
          </p:nvPr>
        </p:nvSpPr>
        <p:spPr>
          <a:xfrm>
            <a:off x="2248384" y="2836794"/>
            <a:ext cx="1843081" cy="2926877"/>
          </a:xfrm>
          <a:prstGeom prst="roundRect">
            <a:avLst>
              <a:gd name="adj" fmla="val 11430"/>
            </a:avLst>
          </a:prstGeom>
          <a:gradFill>
            <a:gsLst>
              <a:gs pos="0">
                <a:schemeClr val="accent1">
                  <a:alpha val="12000"/>
                </a:schemeClr>
              </a:gs>
              <a:gs pos="100000">
                <a:schemeClr val="accent1">
                  <a:alpha val="0"/>
                </a:schemeClr>
              </a:gs>
            </a:gsLst>
            <a:lin ang="5400000" scaled="0"/>
          </a:gradFill>
          <a:ln w="12700" cap="rnd">
            <a:gradFill>
              <a:gsLst>
                <a:gs pos="0">
                  <a:schemeClr val="accent1">
                    <a:lumMod val="45000"/>
                    <a:lumOff val="55000"/>
                  </a:schemeClr>
                </a:gs>
                <a:gs pos="100000">
                  <a:schemeClr val="accent1">
                    <a:lumMod val="30000"/>
                    <a:lumOff val="70000"/>
                    <a:alpha val="0"/>
                  </a:schemeClr>
                </a:gs>
              </a:gsLst>
              <a:lin ang="5400000" scaled="1"/>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p>
            <a:pPr algn="ctr" defTabSz="914400"/>
            <a:endParaRPr lang="zh-CN" altLang="en-US" sz="2000" b="1" dirty="0">
              <a:solidFill>
                <a:schemeClr val="tx1"/>
              </a:solidFill>
            </a:endParaRPr>
          </a:p>
        </p:txBody>
      </p:sp>
      <p:sp>
        <p:nvSpPr>
          <p:cNvPr id="9" name="序号"/>
          <p:cNvSpPr txBox="1"/>
          <p:nvPr>
            <p:custDataLst>
              <p:tags r:id="rId7"/>
            </p:custDataLst>
          </p:nvPr>
        </p:nvSpPr>
        <p:spPr>
          <a:xfrm>
            <a:off x="2530970" y="2991740"/>
            <a:ext cx="1278130" cy="1193443"/>
          </a:xfrm>
          <a:prstGeom prst="rect">
            <a:avLst/>
          </a:prstGeom>
          <a:noFill/>
        </p:spPr>
        <p:txBody>
          <a:bodyPr wrap="none" lIns="0" tIns="0" rIns="0" bIns="0" rtlCol="0" anchor="b" anchorCtr="0">
            <a:noAutofit/>
          </a:bodyPr>
          <a:p>
            <a:pPr algn="ctr">
              <a:lnSpc>
                <a:spcPct val="100000"/>
              </a:lnSpc>
            </a:pPr>
            <a:r>
              <a:rPr lang="en-US" sz="6000" b="1" dirty="0">
                <a:solidFill>
                  <a:schemeClr val="accent1"/>
                </a:solidFill>
              </a:rPr>
              <a:t>02</a:t>
            </a:r>
            <a:endParaRPr lang="en-US" sz="6000" b="1" dirty="0">
              <a:solidFill>
                <a:schemeClr val="accent1"/>
              </a:solidFill>
            </a:endParaRPr>
          </a:p>
        </p:txBody>
      </p:sp>
      <p:sp>
        <p:nvSpPr>
          <p:cNvPr id="10" name="项标题"/>
          <p:cNvSpPr txBox="1"/>
          <p:nvPr>
            <p:custDataLst>
              <p:tags r:id="rId8"/>
            </p:custDataLst>
          </p:nvPr>
        </p:nvSpPr>
        <p:spPr>
          <a:xfrm>
            <a:off x="2308077" y="4339898"/>
            <a:ext cx="1724464" cy="1096169"/>
          </a:xfrm>
          <a:prstGeom prst="rect">
            <a:avLst/>
          </a:prstGeom>
          <a:noFill/>
        </p:spPr>
        <p:txBody>
          <a:bodyPr wrap="square" lIns="0" tIns="0" rIns="0" bIns="0" rtlCol="0" anchor="t">
            <a:noAutofit/>
          </a:bodyPr>
          <a:p>
            <a:pPr algn="ctr">
              <a:lnSpc>
                <a:spcPct val="100000"/>
              </a:lnSpc>
            </a:pPr>
            <a:r>
              <a:rPr lang="zh-CN" altLang="en-US" sz="2400" spc="300" dirty="0">
                <a:solidFill>
                  <a:schemeClr val="tx1">
                    <a:lumMod val="85000"/>
                    <a:lumOff val="15000"/>
                  </a:schemeClr>
                </a:solidFill>
                <a:latin typeface="+mn-ea"/>
              </a:rPr>
              <a:t>原因</a:t>
            </a:r>
            <a:endParaRPr lang="zh-CN" altLang="en-US" sz="2400" spc="300" dirty="0">
              <a:solidFill>
                <a:schemeClr val="tx1">
                  <a:lumMod val="85000"/>
                  <a:lumOff val="15000"/>
                </a:schemeClr>
              </a:solidFill>
              <a:latin typeface="+mn-ea"/>
            </a:endParaRPr>
          </a:p>
        </p:txBody>
      </p:sp>
      <p:sp>
        <p:nvSpPr>
          <p:cNvPr id="13" name="圆角矩形 22"/>
          <p:cNvSpPr/>
          <p:nvPr>
            <p:custDataLst>
              <p:tags r:id="rId9"/>
            </p:custDataLst>
          </p:nvPr>
        </p:nvSpPr>
        <p:spPr>
          <a:xfrm>
            <a:off x="4199181" y="2836794"/>
            <a:ext cx="1843081" cy="2926877"/>
          </a:xfrm>
          <a:prstGeom prst="roundRect">
            <a:avLst>
              <a:gd name="adj" fmla="val 11430"/>
            </a:avLst>
          </a:prstGeom>
          <a:gradFill>
            <a:gsLst>
              <a:gs pos="0">
                <a:schemeClr val="accent1">
                  <a:alpha val="12000"/>
                </a:schemeClr>
              </a:gs>
              <a:gs pos="100000">
                <a:schemeClr val="accent1">
                  <a:alpha val="0"/>
                </a:schemeClr>
              </a:gs>
            </a:gsLst>
            <a:lin ang="5400000" scaled="0"/>
          </a:gradFill>
          <a:ln w="12700" cap="rnd">
            <a:gradFill>
              <a:gsLst>
                <a:gs pos="0">
                  <a:schemeClr val="accent1">
                    <a:lumMod val="45000"/>
                    <a:lumOff val="55000"/>
                  </a:schemeClr>
                </a:gs>
                <a:gs pos="100000">
                  <a:schemeClr val="accent1">
                    <a:lumMod val="30000"/>
                    <a:lumOff val="70000"/>
                    <a:alpha val="0"/>
                  </a:schemeClr>
                </a:gs>
              </a:gsLst>
              <a:lin ang="5400000" scaled="1"/>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p>
            <a:pPr algn="ctr" defTabSz="914400"/>
            <a:endParaRPr lang="zh-CN" altLang="en-US" sz="2000" b="1" dirty="0">
              <a:solidFill>
                <a:schemeClr val="tx1"/>
              </a:solidFill>
            </a:endParaRPr>
          </a:p>
        </p:txBody>
      </p:sp>
      <p:sp>
        <p:nvSpPr>
          <p:cNvPr id="14" name="序号"/>
          <p:cNvSpPr txBox="1"/>
          <p:nvPr>
            <p:custDataLst>
              <p:tags r:id="rId10"/>
            </p:custDataLst>
          </p:nvPr>
        </p:nvSpPr>
        <p:spPr>
          <a:xfrm>
            <a:off x="4481767" y="2991740"/>
            <a:ext cx="1278130" cy="1193443"/>
          </a:xfrm>
          <a:prstGeom prst="rect">
            <a:avLst/>
          </a:prstGeom>
          <a:noFill/>
        </p:spPr>
        <p:txBody>
          <a:bodyPr wrap="none" lIns="0" tIns="0" rIns="0" bIns="0" rtlCol="0" anchor="b" anchorCtr="0">
            <a:noAutofit/>
          </a:bodyPr>
          <a:p>
            <a:pPr algn="ctr">
              <a:lnSpc>
                <a:spcPct val="100000"/>
              </a:lnSpc>
            </a:pPr>
            <a:r>
              <a:rPr lang="en-US" sz="6000" b="1" dirty="0">
                <a:solidFill>
                  <a:schemeClr val="accent1"/>
                </a:solidFill>
              </a:rPr>
              <a:t>03</a:t>
            </a:r>
            <a:endParaRPr lang="en-US" sz="6000" b="1" dirty="0">
              <a:solidFill>
                <a:schemeClr val="accent1"/>
              </a:solidFill>
            </a:endParaRPr>
          </a:p>
        </p:txBody>
      </p:sp>
      <p:sp>
        <p:nvSpPr>
          <p:cNvPr id="15" name="项标题"/>
          <p:cNvSpPr txBox="1"/>
          <p:nvPr>
            <p:custDataLst>
              <p:tags r:id="rId11"/>
            </p:custDataLst>
          </p:nvPr>
        </p:nvSpPr>
        <p:spPr>
          <a:xfrm>
            <a:off x="4258238" y="4339898"/>
            <a:ext cx="1724464" cy="1096169"/>
          </a:xfrm>
          <a:prstGeom prst="rect">
            <a:avLst/>
          </a:prstGeom>
          <a:noFill/>
        </p:spPr>
        <p:txBody>
          <a:bodyPr wrap="square" lIns="0" tIns="0" rIns="0" bIns="0" rtlCol="0" anchor="t">
            <a:noAutofit/>
          </a:bodyPr>
          <a:p>
            <a:pPr algn="ctr">
              <a:lnSpc>
                <a:spcPct val="100000"/>
              </a:lnSpc>
            </a:pPr>
            <a:r>
              <a:rPr lang="zh-CN" altLang="en-US" sz="2400" spc="300" dirty="0">
                <a:solidFill>
                  <a:schemeClr val="tx1">
                    <a:lumMod val="85000"/>
                    <a:lumOff val="15000"/>
                  </a:schemeClr>
                </a:solidFill>
                <a:latin typeface="+mn-ea"/>
              </a:rPr>
              <a:t>举措</a:t>
            </a:r>
            <a:endParaRPr lang="zh-CN" altLang="en-US" sz="2400" spc="300" dirty="0">
              <a:solidFill>
                <a:schemeClr val="tx1">
                  <a:lumMod val="85000"/>
                  <a:lumOff val="15000"/>
                </a:schemeClr>
              </a:solidFill>
              <a:latin typeface="+mn-ea"/>
            </a:endParaRPr>
          </a:p>
        </p:txBody>
      </p:sp>
      <p:sp>
        <p:nvSpPr>
          <p:cNvPr id="16" name="圆角矩形 22"/>
          <p:cNvSpPr/>
          <p:nvPr>
            <p:custDataLst>
              <p:tags r:id="rId12"/>
            </p:custDataLst>
          </p:nvPr>
        </p:nvSpPr>
        <p:spPr>
          <a:xfrm>
            <a:off x="6149978" y="2836794"/>
            <a:ext cx="1843081" cy="2926877"/>
          </a:xfrm>
          <a:prstGeom prst="roundRect">
            <a:avLst>
              <a:gd name="adj" fmla="val 11430"/>
            </a:avLst>
          </a:prstGeom>
          <a:gradFill>
            <a:gsLst>
              <a:gs pos="0">
                <a:schemeClr val="accent1">
                  <a:alpha val="12000"/>
                </a:schemeClr>
              </a:gs>
              <a:gs pos="100000">
                <a:schemeClr val="accent1">
                  <a:alpha val="0"/>
                </a:schemeClr>
              </a:gs>
            </a:gsLst>
            <a:lin ang="5400000" scaled="0"/>
          </a:gradFill>
          <a:ln w="12700" cap="rnd">
            <a:gradFill>
              <a:gsLst>
                <a:gs pos="0">
                  <a:schemeClr val="accent1">
                    <a:lumMod val="45000"/>
                    <a:lumOff val="55000"/>
                  </a:schemeClr>
                </a:gs>
                <a:gs pos="100000">
                  <a:schemeClr val="accent1">
                    <a:lumMod val="30000"/>
                    <a:lumOff val="70000"/>
                    <a:alpha val="0"/>
                  </a:schemeClr>
                </a:gs>
              </a:gsLst>
              <a:lin ang="5400000" scaled="1"/>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p>
            <a:pPr algn="ctr" defTabSz="914400"/>
            <a:endParaRPr lang="zh-CN" altLang="en-US" sz="2000" b="1" dirty="0">
              <a:solidFill>
                <a:schemeClr val="tx1"/>
              </a:solidFill>
            </a:endParaRPr>
          </a:p>
        </p:txBody>
      </p:sp>
      <p:sp>
        <p:nvSpPr>
          <p:cNvPr id="17" name="序号"/>
          <p:cNvSpPr txBox="1"/>
          <p:nvPr>
            <p:custDataLst>
              <p:tags r:id="rId13"/>
            </p:custDataLst>
          </p:nvPr>
        </p:nvSpPr>
        <p:spPr>
          <a:xfrm>
            <a:off x="6431929" y="2991740"/>
            <a:ext cx="1278130" cy="1193443"/>
          </a:xfrm>
          <a:prstGeom prst="rect">
            <a:avLst/>
          </a:prstGeom>
          <a:noFill/>
        </p:spPr>
        <p:txBody>
          <a:bodyPr wrap="none" lIns="0" tIns="0" rIns="0" bIns="0" rtlCol="0" anchor="b" anchorCtr="0">
            <a:noAutofit/>
          </a:bodyPr>
          <a:p>
            <a:pPr algn="ctr">
              <a:lnSpc>
                <a:spcPct val="100000"/>
              </a:lnSpc>
            </a:pPr>
            <a:r>
              <a:rPr lang="en-US" sz="6000" b="1" dirty="0">
                <a:solidFill>
                  <a:schemeClr val="accent1"/>
                </a:solidFill>
              </a:rPr>
              <a:t>04</a:t>
            </a:r>
            <a:endParaRPr lang="en-US" sz="6000" b="1" dirty="0">
              <a:solidFill>
                <a:schemeClr val="accent1"/>
              </a:solidFill>
            </a:endParaRPr>
          </a:p>
        </p:txBody>
      </p:sp>
      <p:sp>
        <p:nvSpPr>
          <p:cNvPr id="18" name="项标题"/>
          <p:cNvSpPr txBox="1"/>
          <p:nvPr>
            <p:custDataLst>
              <p:tags r:id="rId14"/>
            </p:custDataLst>
          </p:nvPr>
        </p:nvSpPr>
        <p:spPr>
          <a:xfrm>
            <a:off x="6209035" y="4339898"/>
            <a:ext cx="1724464" cy="1096169"/>
          </a:xfrm>
          <a:prstGeom prst="rect">
            <a:avLst/>
          </a:prstGeom>
          <a:noFill/>
        </p:spPr>
        <p:txBody>
          <a:bodyPr wrap="square" lIns="0" tIns="0" rIns="0" bIns="0" rtlCol="0" anchor="t">
            <a:noAutofit/>
          </a:bodyPr>
          <a:p>
            <a:pPr algn="ctr">
              <a:lnSpc>
                <a:spcPct val="100000"/>
              </a:lnSpc>
            </a:pPr>
            <a:r>
              <a:rPr lang="zh-CN" altLang="en-US" sz="2400" spc="300" dirty="0">
                <a:solidFill>
                  <a:schemeClr val="tx1">
                    <a:lumMod val="85000"/>
                    <a:lumOff val="15000"/>
                  </a:schemeClr>
                </a:solidFill>
                <a:latin typeface="+mn-ea"/>
              </a:rPr>
              <a:t>技术</a:t>
            </a:r>
            <a:endParaRPr lang="zh-CN" altLang="en-US" sz="2400" spc="300" dirty="0">
              <a:solidFill>
                <a:schemeClr val="tx1">
                  <a:lumMod val="85000"/>
                  <a:lumOff val="15000"/>
                </a:schemeClr>
              </a:solidFill>
              <a:latin typeface="+mn-ea"/>
            </a:endParaRPr>
          </a:p>
        </p:txBody>
      </p:sp>
      <p:sp>
        <p:nvSpPr>
          <p:cNvPr id="19" name="圆角矩形 22"/>
          <p:cNvSpPr/>
          <p:nvPr>
            <p:custDataLst>
              <p:tags r:id="rId15"/>
            </p:custDataLst>
          </p:nvPr>
        </p:nvSpPr>
        <p:spPr>
          <a:xfrm>
            <a:off x="8100139" y="2836794"/>
            <a:ext cx="1843081" cy="2926877"/>
          </a:xfrm>
          <a:prstGeom prst="roundRect">
            <a:avLst>
              <a:gd name="adj" fmla="val 11430"/>
            </a:avLst>
          </a:prstGeom>
          <a:gradFill>
            <a:gsLst>
              <a:gs pos="0">
                <a:schemeClr val="accent1">
                  <a:alpha val="12000"/>
                </a:schemeClr>
              </a:gs>
              <a:gs pos="100000">
                <a:schemeClr val="accent1">
                  <a:alpha val="0"/>
                </a:schemeClr>
              </a:gs>
            </a:gsLst>
            <a:lin ang="5400000" scaled="0"/>
          </a:gradFill>
          <a:ln w="12700" cap="rnd">
            <a:gradFill>
              <a:gsLst>
                <a:gs pos="0">
                  <a:schemeClr val="accent1">
                    <a:lumMod val="45000"/>
                    <a:lumOff val="55000"/>
                  </a:schemeClr>
                </a:gs>
                <a:gs pos="100000">
                  <a:schemeClr val="accent1">
                    <a:lumMod val="30000"/>
                    <a:lumOff val="70000"/>
                    <a:alpha val="0"/>
                  </a:schemeClr>
                </a:gs>
              </a:gsLst>
              <a:lin ang="5400000" scaled="1"/>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p>
            <a:pPr algn="ctr" defTabSz="914400"/>
            <a:endParaRPr lang="zh-CN" altLang="en-US" sz="2000" b="1" dirty="0">
              <a:solidFill>
                <a:schemeClr val="tx1"/>
              </a:solidFill>
            </a:endParaRPr>
          </a:p>
        </p:txBody>
      </p:sp>
      <p:sp>
        <p:nvSpPr>
          <p:cNvPr id="20" name="序号"/>
          <p:cNvSpPr txBox="1"/>
          <p:nvPr>
            <p:custDataLst>
              <p:tags r:id="rId16"/>
            </p:custDataLst>
          </p:nvPr>
        </p:nvSpPr>
        <p:spPr>
          <a:xfrm>
            <a:off x="8382725" y="2991740"/>
            <a:ext cx="1278130" cy="1193443"/>
          </a:xfrm>
          <a:prstGeom prst="rect">
            <a:avLst/>
          </a:prstGeom>
          <a:noFill/>
        </p:spPr>
        <p:txBody>
          <a:bodyPr wrap="none" lIns="0" tIns="0" rIns="0" bIns="0" rtlCol="0" anchor="b" anchorCtr="0">
            <a:noAutofit/>
          </a:bodyPr>
          <a:p>
            <a:pPr algn="ctr">
              <a:lnSpc>
                <a:spcPct val="100000"/>
              </a:lnSpc>
            </a:pPr>
            <a:r>
              <a:rPr lang="en-US" sz="6000" b="1" dirty="0">
                <a:solidFill>
                  <a:schemeClr val="accent1"/>
                </a:solidFill>
              </a:rPr>
              <a:t>05</a:t>
            </a:r>
            <a:endParaRPr lang="en-US" sz="6000" b="1" dirty="0">
              <a:solidFill>
                <a:schemeClr val="accent1"/>
              </a:solidFill>
            </a:endParaRPr>
          </a:p>
        </p:txBody>
      </p:sp>
      <p:sp>
        <p:nvSpPr>
          <p:cNvPr id="21" name="项标题"/>
          <p:cNvSpPr txBox="1"/>
          <p:nvPr>
            <p:custDataLst>
              <p:tags r:id="rId17"/>
            </p:custDataLst>
          </p:nvPr>
        </p:nvSpPr>
        <p:spPr>
          <a:xfrm>
            <a:off x="8159832" y="4339898"/>
            <a:ext cx="1724464" cy="1096169"/>
          </a:xfrm>
          <a:prstGeom prst="rect">
            <a:avLst/>
          </a:prstGeom>
          <a:noFill/>
        </p:spPr>
        <p:txBody>
          <a:bodyPr wrap="square" lIns="0" tIns="0" rIns="0" bIns="0" rtlCol="0" anchor="t">
            <a:noAutofit/>
          </a:bodyPr>
          <a:p>
            <a:pPr algn="ctr">
              <a:lnSpc>
                <a:spcPct val="100000"/>
              </a:lnSpc>
            </a:pPr>
            <a:r>
              <a:rPr lang="zh-CN" altLang="en-US" sz="2400" spc="300" dirty="0">
                <a:solidFill>
                  <a:schemeClr val="tx1">
                    <a:lumMod val="85000"/>
                    <a:lumOff val="15000"/>
                  </a:schemeClr>
                </a:solidFill>
                <a:latin typeface="+mn-ea"/>
              </a:rPr>
              <a:t>场景</a:t>
            </a:r>
            <a:endParaRPr lang="zh-CN" altLang="en-US" sz="2400" spc="300" dirty="0">
              <a:solidFill>
                <a:schemeClr val="tx1">
                  <a:lumMod val="85000"/>
                  <a:lumOff val="15000"/>
                </a:schemeClr>
              </a:solidFill>
              <a:latin typeface="+mn-ea"/>
            </a:endParaRPr>
          </a:p>
        </p:txBody>
      </p:sp>
      <p:sp>
        <p:nvSpPr>
          <p:cNvPr id="25" name="圆角矩形 22"/>
          <p:cNvSpPr/>
          <p:nvPr>
            <p:custDataLst>
              <p:tags r:id="rId18"/>
            </p:custDataLst>
          </p:nvPr>
        </p:nvSpPr>
        <p:spPr>
          <a:xfrm>
            <a:off x="10050936" y="2836794"/>
            <a:ext cx="1843081" cy="2926877"/>
          </a:xfrm>
          <a:prstGeom prst="roundRect">
            <a:avLst>
              <a:gd name="adj" fmla="val 11430"/>
            </a:avLst>
          </a:prstGeom>
          <a:gradFill>
            <a:gsLst>
              <a:gs pos="0">
                <a:schemeClr val="accent1">
                  <a:alpha val="12000"/>
                </a:schemeClr>
              </a:gs>
              <a:gs pos="100000">
                <a:schemeClr val="accent1">
                  <a:alpha val="0"/>
                </a:schemeClr>
              </a:gs>
            </a:gsLst>
            <a:lin ang="5400000" scaled="0"/>
          </a:gradFill>
          <a:ln w="12700" cap="rnd">
            <a:gradFill>
              <a:gsLst>
                <a:gs pos="0">
                  <a:schemeClr val="accent1">
                    <a:lumMod val="45000"/>
                    <a:lumOff val="55000"/>
                  </a:schemeClr>
                </a:gs>
                <a:gs pos="100000">
                  <a:schemeClr val="accent1">
                    <a:lumMod val="30000"/>
                    <a:lumOff val="70000"/>
                    <a:alpha val="0"/>
                  </a:schemeClr>
                </a:gs>
              </a:gsLst>
              <a:lin ang="5400000" scaled="1"/>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p>
            <a:pPr algn="ctr" defTabSz="914400"/>
            <a:endParaRPr lang="zh-CN" altLang="en-US" sz="2000" b="1" dirty="0">
              <a:solidFill>
                <a:schemeClr val="tx1"/>
              </a:solidFill>
            </a:endParaRPr>
          </a:p>
        </p:txBody>
      </p:sp>
      <p:sp>
        <p:nvSpPr>
          <p:cNvPr id="29" name="序号"/>
          <p:cNvSpPr txBox="1"/>
          <p:nvPr>
            <p:custDataLst>
              <p:tags r:id="rId19"/>
            </p:custDataLst>
          </p:nvPr>
        </p:nvSpPr>
        <p:spPr>
          <a:xfrm>
            <a:off x="10333522" y="2991740"/>
            <a:ext cx="1278130" cy="1193443"/>
          </a:xfrm>
          <a:prstGeom prst="rect">
            <a:avLst/>
          </a:prstGeom>
          <a:noFill/>
        </p:spPr>
        <p:txBody>
          <a:bodyPr wrap="none" lIns="0" tIns="0" rIns="0" bIns="0" rtlCol="0" anchor="b" anchorCtr="0">
            <a:noAutofit/>
          </a:bodyPr>
          <a:p>
            <a:pPr algn="ctr">
              <a:lnSpc>
                <a:spcPct val="100000"/>
              </a:lnSpc>
            </a:pPr>
            <a:r>
              <a:rPr lang="en-US" sz="6000" b="1" dirty="0">
                <a:solidFill>
                  <a:schemeClr val="accent1"/>
                </a:solidFill>
              </a:rPr>
              <a:t>06</a:t>
            </a:r>
            <a:endParaRPr lang="en-US" sz="6000" b="1" dirty="0">
              <a:solidFill>
                <a:schemeClr val="accent1"/>
              </a:solidFill>
            </a:endParaRPr>
          </a:p>
        </p:txBody>
      </p:sp>
      <p:sp>
        <p:nvSpPr>
          <p:cNvPr id="33" name="项标题"/>
          <p:cNvSpPr txBox="1"/>
          <p:nvPr>
            <p:custDataLst>
              <p:tags r:id="rId20"/>
            </p:custDataLst>
          </p:nvPr>
        </p:nvSpPr>
        <p:spPr>
          <a:xfrm>
            <a:off x="10109993" y="4339898"/>
            <a:ext cx="1724464" cy="1096169"/>
          </a:xfrm>
          <a:prstGeom prst="rect">
            <a:avLst/>
          </a:prstGeom>
          <a:noFill/>
        </p:spPr>
        <p:txBody>
          <a:bodyPr wrap="square" lIns="0" tIns="0" rIns="0" bIns="0" rtlCol="0" anchor="t">
            <a:noAutofit/>
          </a:bodyPr>
          <a:p>
            <a:pPr algn="ctr">
              <a:lnSpc>
                <a:spcPct val="100000"/>
              </a:lnSpc>
            </a:pPr>
            <a:r>
              <a:rPr lang="zh-CN" altLang="en-US" sz="2400" spc="300" dirty="0">
                <a:solidFill>
                  <a:schemeClr val="tx1">
                    <a:lumMod val="85000"/>
                    <a:lumOff val="15000"/>
                  </a:schemeClr>
                </a:solidFill>
                <a:latin typeface="+mn-ea"/>
              </a:rPr>
              <a:t>Q&amp;A</a:t>
            </a:r>
            <a:endParaRPr lang="zh-CN" altLang="en-US" sz="2400" spc="300" dirty="0">
              <a:solidFill>
                <a:schemeClr val="tx1">
                  <a:lumMod val="85000"/>
                  <a:lumOff val="15000"/>
                </a:schemeClr>
              </a:solidFill>
              <a:latin typeface="+mn-ea"/>
            </a:endParaRPr>
          </a:p>
        </p:txBody>
      </p:sp>
    </p:spTree>
    <p:custDataLst>
      <p:tags r:id="rId2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alpha val="100000"/>
                </a:schemeClr>
              </a:gs>
              <a:gs pos="100000">
                <a:schemeClr val="accent1">
                  <a:lumMod val="20000"/>
                  <a:lumOff val="80000"/>
                </a:schemeClr>
              </a:gs>
            </a:gsLst>
            <a:lin ang="5400000" scaled="0"/>
          </a:gradFill>
          <a:ln w="9525"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1487805" y="3357245"/>
            <a:ext cx="4338320" cy="2287270"/>
          </a:xfrm>
          <a:prstGeom prst="rect">
            <a:avLst/>
          </a:prstGeom>
          <a:noFill/>
          <a:ln>
            <a:noFill/>
          </a:ln>
        </p:spPr>
        <p:txBody>
          <a:bodyPr vert="horz" wrap="square" lIns="0" tIns="0" rIns="0" bIns="0" rtlCol="0" anchor="t"/>
          <a:lstStyle/>
          <a:p>
            <a:pPr algn="l">
              <a:lnSpc>
                <a:spcPct val="150000"/>
              </a:lnSpc>
            </a:pPr>
            <a:r>
              <a:rPr kumimoji="1" lang="zh-CN" altLang="en-US" sz="2400" b="1">
                <a:ln w="12700">
                  <a:noFill/>
                </a:ln>
                <a:solidFill>
                  <a:schemeClr val="accent6">
                    <a:lumMod val="75000"/>
                    <a:alpha val="100000"/>
                  </a:schemeClr>
                </a:solidFill>
                <a:latin typeface="Source Han Sans CN Normal"/>
                <a:ea typeface="Source Han Sans CN Normal"/>
                <a:cs typeface="Source Han Sans CN Normal"/>
              </a:rPr>
              <a:t>语音交互</a:t>
            </a:r>
            <a:endParaRPr kumimoji="1" lang="en-US" altLang="zh-CN" sz="2400" b="1">
              <a:ln w="12700">
                <a:noFill/>
              </a:ln>
              <a:solidFill>
                <a:schemeClr val="accent6">
                  <a:lumMod val="75000"/>
                  <a:alpha val="100000"/>
                </a:schemeClr>
              </a:solidFill>
              <a:latin typeface="Source Han Sans CN Normal"/>
              <a:ea typeface="Source Han Sans CN Normal"/>
              <a:cs typeface="Source Han Sans CN Normal"/>
            </a:endParaRPr>
          </a:p>
          <a:p>
            <a:pPr marL="285750" indent="-285750" algn="l">
              <a:lnSpc>
                <a:spcPct val="150000"/>
              </a:lnSpc>
              <a:buFont typeface="Arial" panose="020B0604020202090204" pitchFamily="34" charset="0"/>
              <a:buChar char="•"/>
            </a:pPr>
            <a:r>
              <a:rPr kumimoji="1" lang="zh-CN" altLang="en-US" sz="2400">
                <a:ln w="12700">
                  <a:noFill/>
                </a:ln>
                <a:solidFill>
                  <a:schemeClr val="accent6">
                    <a:lumMod val="75000"/>
                    <a:alpha val="100000"/>
                  </a:schemeClr>
                </a:solidFill>
                <a:latin typeface="Source Han Sans CN Normal"/>
                <a:ea typeface="Source Han Sans CN Normal"/>
                <a:cs typeface="Source Han Sans CN Normal"/>
              </a:rPr>
              <a:t>人机协作的关键</a:t>
            </a:r>
            <a:endParaRPr kumimoji="1" lang="zh-CN" altLang="en-US" sz="2400">
              <a:ln w="12700">
                <a:noFill/>
              </a:ln>
              <a:solidFill>
                <a:schemeClr val="accent6">
                  <a:lumMod val="75000"/>
                  <a:alpha val="100000"/>
                </a:schemeClr>
              </a:solidFill>
              <a:latin typeface="Source Han Sans CN Normal"/>
              <a:ea typeface="Source Han Sans CN Normal"/>
              <a:cs typeface="Source Han Sans CN Normal"/>
            </a:endParaRPr>
          </a:p>
          <a:p>
            <a:pPr marL="285750" indent="-285750" algn="l">
              <a:lnSpc>
                <a:spcPct val="150000"/>
              </a:lnSpc>
              <a:buFont typeface="Arial" panose="020B0604020202090204" pitchFamily="34" charset="0"/>
              <a:buChar char="•"/>
            </a:pPr>
            <a:r>
              <a:rPr kumimoji="1" lang="zh-CN" altLang="en-US" sz="2400">
                <a:ln w="12700">
                  <a:noFill/>
                </a:ln>
                <a:solidFill>
                  <a:schemeClr val="accent6">
                    <a:lumMod val="75000"/>
                    <a:alpha val="100000"/>
                  </a:schemeClr>
                </a:solidFill>
                <a:latin typeface="Source Han Sans CN Normal"/>
                <a:ea typeface="Source Han Sans CN Normal"/>
                <a:cs typeface="Source Han Sans CN Normal"/>
              </a:rPr>
              <a:t>最高效、最自然</a:t>
            </a:r>
            <a:endParaRPr kumimoji="1" lang="zh-CN" altLang="en-US" sz="2400">
              <a:ln w="12700">
                <a:noFill/>
              </a:ln>
              <a:solidFill>
                <a:schemeClr val="accent6">
                  <a:lumMod val="75000"/>
                  <a:alpha val="100000"/>
                </a:schemeClr>
              </a:solidFill>
              <a:latin typeface="Source Han Sans CN Normal"/>
              <a:ea typeface="Source Han Sans CN Normal"/>
              <a:cs typeface="Source Han Sans CN Normal"/>
            </a:endParaRPr>
          </a:p>
          <a:p>
            <a:pPr marL="285750" indent="-285750" algn="l">
              <a:lnSpc>
                <a:spcPct val="150000"/>
              </a:lnSpc>
              <a:buFont typeface="Arial" panose="020B0604020202090204" pitchFamily="34" charset="0"/>
              <a:buChar char="•"/>
            </a:pPr>
            <a:r>
              <a:rPr kumimoji="1" lang="zh-CN" altLang="en-US" sz="2400">
                <a:ln w="12700">
                  <a:noFill/>
                </a:ln>
                <a:solidFill>
                  <a:schemeClr val="accent6">
                    <a:lumMod val="75000"/>
                    <a:alpha val="100000"/>
                  </a:schemeClr>
                </a:solidFill>
                <a:latin typeface="Source Han Sans CN Normal"/>
                <a:ea typeface="Source Han Sans CN Normal"/>
                <a:cs typeface="Source Han Sans CN Normal"/>
              </a:rPr>
              <a:t>减少人类到机器的输入障碍</a:t>
            </a:r>
            <a:endParaRPr kumimoji="1" lang="zh-CN" altLang="en-US" sz="2400">
              <a:ln w="12700">
                <a:noFill/>
              </a:ln>
              <a:solidFill>
                <a:schemeClr val="accent6">
                  <a:lumMod val="75000"/>
                  <a:alpha val="100000"/>
                </a:schemeClr>
              </a:solidFill>
              <a:latin typeface="Source Han Sans CN Normal"/>
              <a:ea typeface="Source Han Sans CN Normal"/>
              <a:cs typeface="Source Han Sans CN Normal"/>
            </a:endParaRPr>
          </a:p>
        </p:txBody>
      </p:sp>
      <p:sp>
        <p:nvSpPr>
          <p:cNvPr id="9" name="标题 1"/>
          <p:cNvSpPr txBox="1"/>
          <p:nvPr/>
        </p:nvSpPr>
        <p:spPr>
          <a:xfrm>
            <a:off x="6240145" y="3357245"/>
            <a:ext cx="5485130" cy="1855470"/>
          </a:xfrm>
          <a:prstGeom prst="rect">
            <a:avLst/>
          </a:prstGeom>
          <a:noFill/>
          <a:ln>
            <a:noFill/>
          </a:ln>
        </p:spPr>
        <p:txBody>
          <a:bodyPr vert="horz" wrap="square" lIns="0" tIns="0" rIns="0" bIns="0" rtlCol="0" anchor="t"/>
          <a:lstStyle/>
          <a:p>
            <a:pPr algn="l">
              <a:lnSpc>
                <a:spcPct val="150000"/>
              </a:lnSpc>
            </a:pPr>
            <a:r>
              <a:rPr kumimoji="1" lang="en-US" altLang="zh-CN" sz="2400" b="1">
                <a:ln w="12700">
                  <a:noFill/>
                </a:ln>
                <a:solidFill>
                  <a:schemeClr val="accent6">
                    <a:lumMod val="75000"/>
                    <a:alpha val="100000"/>
                  </a:schemeClr>
                </a:solidFill>
                <a:latin typeface="Source Han Sans CN Normal"/>
                <a:ea typeface="Source Han Sans CN Normal"/>
                <a:cs typeface="Source Han Sans CN Normal"/>
              </a:rPr>
              <a:t>“快思考”和“慢思考”双 Agent 协作</a:t>
            </a:r>
            <a:endParaRPr kumimoji="1" lang="en-US" altLang="zh-CN" sz="2400" b="1">
              <a:ln w="12700">
                <a:noFill/>
              </a:ln>
              <a:solidFill>
                <a:schemeClr val="accent6">
                  <a:lumMod val="75000"/>
                  <a:alpha val="100000"/>
                </a:schemeClr>
              </a:solidFill>
              <a:latin typeface="Source Han Sans CN Normal"/>
              <a:ea typeface="Source Han Sans CN Normal"/>
              <a:cs typeface="Source Han Sans CN Normal"/>
            </a:endParaRPr>
          </a:p>
          <a:p>
            <a:pPr marL="285750" indent="-285750" algn="l">
              <a:lnSpc>
                <a:spcPct val="150000"/>
              </a:lnSpc>
              <a:buFont typeface="Arial" panose="020B0604020202090204" pitchFamily="34" charset="0"/>
              <a:buChar char="•"/>
            </a:pPr>
            <a:r>
              <a:rPr kumimoji="1" lang="zh-CN" altLang="en-US" sz="2400">
                <a:ln w="12700">
                  <a:noFill/>
                </a:ln>
                <a:solidFill>
                  <a:schemeClr val="accent6">
                    <a:lumMod val="75000"/>
                    <a:alpha val="100000"/>
                  </a:schemeClr>
                </a:solidFill>
                <a:latin typeface="Source Han Sans CN Normal"/>
                <a:ea typeface="Source Han Sans CN Normal"/>
                <a:cs typeface="Source Han Sans CN Normal"/>
              </a:rPr>
              <a:t>前台</a:t>
            </a:r>
            <a:r>
              <a:rPr kumimoji="1" lang="en-US" altLang="zh-CN" sz="2400">
                <a:ln w="12700">
                  <a:noFill/>
                </a:ln>
                <a:solidFill>
                  <a:schemeClr val="accent6">
                    <a:lumMod val="75000"/>
                    <a:alpha val="100000"/>
                  </a:schemeClr>
                </a:solidFill>
                <a:latin typeface="Source Han Sans CN Normal"/>
                <a:ea typeface="Source Han Sans CN Normal"/>
                <a:cs typeface="Source Han Sans CN Normal"/>
              </a:rPr>
              <a:t>Agent：</a:t>
            </a:r>
            <a:r>
              <a:rPr kumimoji="1" lang="zh-CN" altLang="en-US" sz="2400">
                <a:ln w="12700">
                  <a:noFill/>
                </a:ln>
                <a:solidFill>
                  <a:schemeClr val="accent6">
                    <a:lumMod val="75000"/>
                    <a:alpha val="100000"/>
                  </a:schemeClr>
                </a:solidFill>
                <a:latin typeface="Source Han Sans CN Normal"/>
                <a:ea typeface="Source Han Sans CN Normal"/>
                <a:cs typeface="Source Han Sans CN Normal"/>
              </a:rPr>
              <a:t>实时交互，保持对话流畅</a:t>
            </a:r>
            <a:endParaRPr kumimoji="1" lang="zh-CN" altLang="en-US" sz="2400">
              <a:ln w="12700">
                <a:noFill/>
              </a:ln>
              <a:solidFill>
                <a:schemeClr val="accent6">
                  <a:lumMod val="75000"/>
                  <a:alpha val="100000"/>
                </a:schemeClr>
              </a:solidFill>
              <a:latin typeface="Source Han Sans CN Normal"/>
              <a:ea typeface="Source Han Sans CN Normal"/>
              <a:cs typeface="Source Han Sans CN Normal"/>
            </a:endParaRPr>
          </a:p>
          <a:p>
            <a:pPr marL="285750" indent="-285750" algn="l">
              <a:lnSpc>
                <a:spcPct val="150000"/>
              </a:lnSpc>
              <a:buFont typeface="Arial" panose="020B0604020202090204" pitchFamily="34" charset="0"/>
              <a:buChar char="•"/>
            </a:pPr>
            <a:r>
              <a:rPr kumimoji="1" lang="zh-CN" altLang="en-US" sz="2400">
                <a:ln w="12700">
                  <a:noFill/>
                </a:ln>
                <a:solidFill>
                  <a:schemeClr val="accent6">
                    <a:lumMod val="75000"/>
                    <a:alpha val="100000"/>
                  </a:schemeClr>
                </a:solidFill>
                <a:latin typeface="Source Han Sans CN Normal"/>
                <a:ea typeface="Source Han Sans CN Normal"/>
                <a:cs typeface="Source Han Sans CN Normal"/>
              </a:rPr>
              <a:t>后台</a:t>
            </a:r>
            <a:r>
              <a:rPr kumimoji="1" lang="en-US" altLang="zh-CN" sz="2400">
                <a:ln w="12700">
                  <a:noFill/>
                </a:ln>
                <a:solidFill>
                  <a:schemeClr val="accent6">
                    <a:lumMod val="75000"/>
                    <a:alpha val="100000"/>
                  </a:schemeClr>
                </a:solidFill>
                <a:latin typeface="Source Han Sans CN Normal"/>
                <a:ea typeface="Source Han Sans CN Normal"/>
                <a:cs typeface="Source Han Sans CN Normal"/>
              </a:rPr>
              <a:t>Agent：</a:t>
            </a:r>
            <a:r>
              <a:rPr kumimoji="1" lang="zh-CN" altLang="en-US" sz="2400">
                <a:ln w="12700">
                  <a:noFill/>
                </a:ln>
                <a:solidFill>
                  <a:schemeClr val="accent6">
                    <a:lumMod val="75000"/>
                    <a:alpha val="100000"/>
                  </a:schemeClr>
                </a:solidFill>
                <a:latin typeface="Source Han Sans CN Normal"/>
                <a:ea typeface="Source Han Sans CN Normal"/>
                <a:cs typeface="Source Han Sans CN Normal"/>
              </a:rPr>
              <a:t>深度思考和调研</a:t>
            </a:r>
            <a:endParaRPr kumimoji="1" lang="zh-CN" altLang="en-US" sz="2400">
              <a:ln w="12700">
                <a:noFill/>
              </a:ln>
              <a:solidFill>
                <a:schemeClr val="accent6">
                  <a:lumMod val="75000"/>
                  <a:alpha val="100000"/>
                </a:schemeClr>
              </a:solidFill>
              <a:latin typeface="Source Han Sans CN Normal"/>
              <a:ea typeface="Source Han Sans CN Normal"/>
              <a:cs typeface="Source Han Sans CN Normal"/>
            </a:endParaRPr>
          </a:p>
        </p:txBody>
      </p:sp>
      <p:grpSp>
        <p:nvGrpSpPr>
          <p:cNvPr id="15" name="组合 14"/>
          <p:cNvGrpSpPr/>
          <p:nvPr/>
        </p:nvGrpSpPr>
        <p:grpSpPr>
          <a:xfrm>
            <a:off x="7978140" y="1372870"/>
            <a:ext cx="1693545" cy="1644015"/>
            <a:chOff x="11926" y="2614"/>
            <a:chExt cx="3638" cy="3638"/>
          </a:xfrm>
        </p:grpSpPr>
        <p:sp>
          <p:nvSpPr>
            <p:cNvPr id="7" name="标题 1"/>
            <p:cNvSpPr txBox="1"/>
            <p:nvPr/>
          </p:nvSpPr>
          <p:spPr>
            <a:xfrm>
              <a:off x="11926" y="2614"/>
              <a:ext cx="3639" cy="3639"/>
            </a:xfrm>
            <a:custGeom>
              <a:avLst/>
              <a:gdLst>
                <a:gd name="T0" fmla="*/ 22 w 562"/>
                <a:gd name="T1" fmla="*/ 241 h 525"/>
                <a:gd name="T2" fmla="*/ 241 w 562"/>
                <a:gd name="T3" fmla="*/ 22 h 525"/>
                <a:gd name="T4" fmla="*/ 321 w 562"/>
                <a:gd name="T5" fmla="*/ 22 h 525"/>
                <a:gd name="T6" fmla="*/ 540 w 562"/>
                <a:gd name="T7" fmla="*/ 241 h 525"/>
                <a:gd name="T8" fmla="*/ 540 w 562"/>
                <a:gd name="T9" fmla="*/ 321 h 525"/>
                <a:gd name="T10" fmla="*/ 401 w 562"/>
                <a:gd name="T11" fmla="*/ 459 h 525"/>
                <a:gd name="T12" fmla="*/ 161 w 562"/>
                <a:gd name="T13" fmla="*/ 459 h 525"/>
                <a:gd name="T14" fmla="*/ 22 w 562"/>
                <a:gd name="T15" fmla="*/ 321 h 525"/>
                <a:gd name="T16" fmla="*/ 22 w 562"/>
                <a:gd name="T17" fmla="*/ 241 h 525"/>
              </a:gdLst>
              <a:ahLst/>
              <a:cxnLst/>
              <a:rect l="0" t="0" r="r" b="b"/>
              <a:pathLst>
                <a:path w="562" h="525">
                  <a:moveTo>
                    <a:pt x="22" y="241"/>
                  </a:moveTo>
                  <a:cubicBezTo>
                    <a:pt x="241" y="22"/>
                    <a:pt x="241" y="22"/>
                    <a:pt x="241" y="22"/>
                  </a:cubicBezTo>
                  <a:cubicBezTo>
                    <a:pt x="263" y="0"/>
                    <a:pt x="299" y="0"/>
                    <a:pt x="321" y="22"/>
                  </a:cubicBezTo>
                  <a:cubicBezTo>
                    <a:pt x="540" y="241"/>
                    <a:pt x="540" y="241"/>
                    <a:pt x="540" y="241"/>
                  </a:cubicBezTo>
                  <a:cubicBezTo>
                    <a:pt x="562" y="263"/>
                    <a:pt x="562" y="299"/>
                    <a:pt x="540" y="321"/>
                  </a:cubicBezTo>
                  <a:cubicBezTo>
                    <a:pt x="401" y="459"/>
                    <a:pt x="401" y="459"/>
                    <a:pt x="401" y="459"/>
                  </a:cubicBezTo>
                  <a:cubicBezTo>
                    <a:pt x="335" y="525"/>
                    <a:pt x="227" y="525"/>
                    <a:pt x="161" y="459"/>
                  </a:cubicBezTo>
                  <a:cubicBezTo>
                    <a:pt x="22" y="321"/>
                    <a:pt x="22" y="321"/>
                    <a:pt x="22" y="321"/>
                  </a:cubicBezTo>
                  <a:cubicBezTo>
                    <a:pt x="0" y="299"/>
                    <a:pt x="0" y="263"/>
                    <a:pt x="22" y="241"/>
                  </a:cubicBezTo>
                  <a:close/>
                </a:path>
              </a:pathLst>
            </a:custGeom>
            <a:gradFill>
              <a:gsLst>
                <a:gs pos="0">
                  <a:schemeClr val="accent1">
                    <a:lumMod val="40000"/>
                    <a:lumOff val="60000"/>
                  </a:schemeClr>
                </a:gs>
                <a:gs pos="31000">
                  <a:schemeClr val="accent1">
                    <a:lumMod val="60000"/>
                    <a:lumOff val="40000"/>
                  </a:schemeClr>
                </a:gs>
                <a:gs pos="73000">
                  <a:schemeClr val="accent1"/>
                </a:gs>
              </a:gsLst>
              <a:path path="circle">
                <a:fillToRect r="100000" b="100000"/>
              </a:path>
              <a:tileRect l="-100000" t="-100000"/>
            </a:gradFill>
            <a:ln w="12700" cap="sq">
              <a:noFill/>
              <a:miter/>
            </a:ln>
            <a:effectLst>
              <a:outerShdw blurRad="444500" dist="317500" dir="5400000" sx="92000" sy="92000" algn="t" rotWithShape="0">
                <a:schemeClr val="accent1">
                  <a:lumMod val="75000"/>
                  <a:alpha val="40000"/>
                </a:schemeClr>
              </a:outerShdw>
            </a:effectLst>
          </p:spPr>
          <p:txBody>
            <a:bodyPr vert="horz" wrap="square" lIns="91440" tIns="45720" rIns="91440" bIns="45720" rtlCol="0" anchor="ctr"/>
            <a:lstStyle/>
            <a:p>
              <a:pPr algn="ctr">
                <a:lnSpc>
                  <a:spcPct val="100000"/>
                </a:lnSpc>
              </a:pPr>
              <a:endParaRPr kumimoji="1" lang="zh-CN" altLang="en-US"/>
            </a:p>
          </p:txBody>
        </p:sp>
        <p:sp>
          <p:nvSpPr>
            <p:cNvPr id="8" name="标题 1"/>
            <p:cNvSpPr txBox="1"/>
            <p:nvPr/>
          </p:nvSpPr>
          <p:spPr>
            <a:xfrm>
              <a:off x="12267" y="4361"/>
              <a:ext cx="2957" cy="1474"/>
            </a:xfrm>
            <a:prstGeom prst="rect">
              <a:avLst/>
            </a:prstGeom>
            <a:noFill/>
            <a:ln>
              <a:noFill/>
            </a:ln>
          </p:spPr>
          <p:txBody>
            <a:bodyPr vert="horz" wrap="square" lIns="91440" tIns="45720" rIns="91440" bIns="45720" rtlCol="0" anchor="t"/>
            <a:lstStyle/>
            <a:p>
              <a:pPr algn="ctr">
                <a:lnSpc>
                  <a:spcPct val="120000"/>
                </a:lnSpc>
              </a:pPr>
              <a:r>
                <a:rPr kumimoji="1" lang="en-US" altLang="zh-CN" sz="36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02</a:t>
              </a:r>
              <a:endParaRPr kumimoji="1" lang="en-US" altLang="zh-CN" sz="36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endParaRPr>
            </a:p>
          </p:txBody>
        </p:sp>
        <p:sp>
          <p:nvSpPr>
            <p:cNvPr id="10" name="标题 1"/>
            <p:cNvSpPr txBox="1"/>
            <p:nvPr/>
          </p:nvSpPr>
          <p:spPr>
            <a:xfrm>
              <a:off x="12818" y="3570"/>
              <a:ext cx="1855" cy="1624"/>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gradFill>
              <a:gsLst>
                <a:gs pos="0">
                  <a:schemeClr val="bg1">
                    <a:alpha val="25000"/>
                  </a:schemeClr>
                </a:gs>
                <a:gs pos="100000">
                  <a:schemeClr val="bg1">
                    <a:alpha val="0"/>
                  </a:schemeClr>
                </a:gs>
              </a:gsLst>
              <a:lin ang="5400000" scaled="0"/>
            </a:gradFill>
            <a:ln w="1860" cap="flat">
              <a:noFill/>
              <a:miter/>
            </a:ln>
          </p:spPr>
          <p:txBody>
            <a:bodyPr vert="horz" wrap="square" lIns="91440" tIns="45720" rIns="91440" bIns="45720" rtlCol="0" anchor="ctr"/>
            <a:lstStyle/>
            <a:p>
              <a:pPr algn="l">
                <a:lnSpc>
                  <a:spcPct val="100000"/>
                </a:lnSpc>
              </a:pPr>
              <a:endParaRPr kumimoji="1" lang="zh-CN" altLang="en-US"/>
            </a:p>
          </p:txBody>
        </p:sp>
      </p:grpSp>
      <p:sp>
        <p:nvSpPr>
          <p:cNvPr id="11" name="标题 1"/>
          <p:cNvSpPr txBox="1"/>
          <p:nvPr/>
        </p:nvSpPr>
        <p:spPr>
          <a:xfrm>
            <a:off x="1158984" y="398382"/>
            <a:ext cx="9989075" cy="432000"/>
          </a:xfrm>
          <a:prstGeom prst="rect">
            <a:avLst/>
          </a:prstGeom>
          <a:noFill/>
          <a:ln>
            <a:noFill/>
          </a:ln>
        </p:spPr>
        <p:txBody>
          <a:bodyPr vert="horz" wrap="square" lIns="0" tIns="0" rIns="0" bIns="0" rtlCol="0" anchor="ctr"/>
          <a:lstStyle/>
          <a:p>
            <a:pPr algn="l">
              <a:lnSpc>
                <a:spcPct val="120000"/>
              </a:lnSpc>
            </a:pPr>
            <a:r>
              <a:rPr kumimoji="1" lang="en-US" altLang="zh-CN" sz="2800" b="1">
                <a:ln w="12700">
                  <a:noFill/>
                </a:ln>
                <a:solidFill>
                  <a:schemeClr val="accent6">
                    <a:lumMod val="75000"/>
                    <a:alpha val="100000"/>
                  </a:schemeClr>
                </a:solidFill>
                <a:latin typeface="Source Han Sans CN Bold Bold"/>
                <a:ea typeface="Source Han Sans CN Bold Bold"/>
                <a:cs typeface="Source Han Sans CN Bold Bold"/>
              </a:rPr>
              <a:t>Agent技术1 – 更自然的多模态人机交互</a:t>
            </a:r>
            <a:endParaRPr kumimoji="1" lang="en-US" altLang="zh-CN" sz="2800" b="1">
              <a:ln w="12700">
                <a:noFill/>
              </a:ln>
              <a:solidFill>
                <a:schemeClr val="accent6">
                  <a:lumMod val="75000"/>
                  <a:alpha val="100000"/>
                </a:schemeClr>
              </a:solidFill>
              <a:latin typeface="Source Han Sans CN Bold Bold"/>
              <a:ea typeface="Source Han Sans CN Bold Bold"/>
              <a:cs typeface="Source Han Sans CN Bold Bold"/>
            </a:endParaRPr>
          </a:p>
        </p:txBody>
      </p:sp>
      <p:sp>
        <p:nvSpPr>
          <p:cNvPr id="12" name="标题 1"/>
          <p:cNvSpPr txBox="1"/>
          <p:nvPr/>
        </p:nvSpPr>
        <p:spPr>
          <a:xfrm>
            <a:off x="392580" y="457288"/>
            <a:ext cx="356720" cy="356720"/>
          </a:xfrm>
          <a:prstGeom prst="ellipse">
            <a:avLst/>
          </a:prstGeom>
          <a:no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574960" y="455648"/>
            <a:ext cx="360000" cy="36000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nvGrpSpPr>
          <p:cNvPr id="16" name="组合 15"/>
          <p:cNvGrpSpPr/>
          <p:nvPr/>
        </p:nvGrpSpPr>
        <p:grpSpPr>
          <a:xfrm>
            <a:off x="2512695" y="1428750"/>
            <a:ext cx="1693545" cy="1644015"/>
            <a:chOff x="11926" y="2614"/>
            <a:chExt cx="3638" cy="3638"/>
          </a:xfrm>
        </p:grpSpPr>
        <p:sp>
          <p:nvSpPr>
            <p:cNvPr id="17" name="标题 1"/>
            <p:cNvSpPr txBox="1"/>
            <p:nvPr/>
          </p:nvSpPr>
          <p:spPr>
            <a:xfrm>
              <a:off x="11926" y="2614"/>
              <a:ext cx="3639" cy="3639"/>
            </a:xfrm>
            <a:custGeom>
              <a:avLst/>
              <a:gdLst>
                <a:gd name="T0" fmla="*/ 22 w 562"/>
                <a:gd name="T1" fmla="*/ 241 h 525"/>
                <a:gd name="T2" fmla="*/ 241 w 562"/>
                <a:gd name="T3" fmla="*/ 22 h 525"/>
                <a:gd name="T4" fmla="*/ 321 w 562"/>
                <a:gd name="T5" fmla="*/ 22 h 525"/>
                <a:gd name="T6" fmla="*/ 540 w 562"/>
                <a:gd name="T7" fmla="*/ 241 h 525"/>
                <a:gd name="T8" fmla="*/ 540 w 562"/>
                <a:gd name="T9" fmla="*/ 321 h 525"/>
                <a:gd name="T10" fmla="*/ 401 w 562"/>
                <a:gd name="T11" fmla="*/ 459 h 525"/>
                <a:gd name="T12" fmla="*/ 161 w 562"/>
                <a:gd name="T13" fmla="*/ 459 h 525"/>
                <a:gd name="T14" fmla="*/ 22 w 562"/>
                <a:gd name="T15" fmla="*/ 321 h 525"/>
                <a:gd name="T16" fmla="*/ 22 w 562"/>
                <a:gd name="T17" fmla="*/ 241 h 525"/>
              </a:gdLst>
              <a:ahLst/>
              <a:cxnLst/>
              <a:rect l="0" t="0" r="r" b="b"/>
              <a:pathLst>
                <a:path w="562" h="525">
                  <a:moveTo>
                    <a:pt x="22" y="241"/>
                  </a:moveTo>
                  <a:cubicBezTo>
                    <a:pt x="241" y="22"/>
                    <a:pt x="241" y="22"/>
                    <a:pt x="241" y="22"/>
                  </a:cubicBezTo>
                  <a:cubicBezTo>
                    <a:pt x="263" y="0"/>
                    <a:pt x="299" y="0"/>
                    <a:pt x="321" y="22"/>
                  </a:cubicBezTo>
                  <a:cubicBezTo>
                    <a:pt x="540" y="241"/>
                    <a:pt x="540" y="241"/>
                    <a:pt x="540" y="241"/>
                  </a:cubicBezTo>
                  <a:cubicBezTo>
                    <a:pt x="562" y="263"/>
                    <a:pt x="562" y="299"/>
                    <a:pt x="540" y="321"/>
                  </a:cubicBezTo>
                  <a:cubicBezTo>
                    <a:pt x="401" y="459"/>
                    <a:pt x="401" y="459"/>
                    <a:pt x="401" y="459"/>
                  </a:cubicBezTo>
                  <a:cubicBezTo>
                    <a:pt x="335" y="525"/>
                    <a:pt x="227" y="525"/>
                    <a:pt x="161" y="459"/>
                  </a:cubicBezTo>
                  <a:cubicBezTo>
                    <a:pt x="22" y="321"/>
                    <a:pt x="22" y="321"/>
                    <a:pt x="22" y="321"/>
                  </a:cubicBezTo>
                  <a:cubicBezTo>
                    <a:pt x="0" y="299"/>
                    <a:pt x="0" y="263"/>
                    <a:pt x="22" y="241"/>
                  </a:cubicBezTo>
                  <a:close/>
                </a:path>
              </a:pathLst>
            </a:custGeom>
            <a:gradFill>
              <a:gsLst>
                <a:gs pos="0">
                  <a:schemeClr val="accent1">
                    <a:lumMod val="40000"/>
                    <a:lumOff val="60000"/>
                  </a:schemeClr>
                </a:gs>
                <a:gs pos="31000">
                  <a:schemeClr val="accent1">
                    <a:lumMod val="60000"/>
                    <a:lumOff val="40000"/>
                  </a:schemeClr>
                </a:gs>
                <a:gs pos="73000">
                  <a:schemeClr val="accent1"/>
                </a:gs>
              </a:gsLst>
              <a:path path="circle">
                <a:fillToRect r="100000" b="100000"/>
              </a:path>
              <a:tileRect l="-100000" t="-100000"/>
            </a:gradFill>
            <a:ln w="12700" cap="sq">
              <a:noFill/>
              <a:miter/>
            </a:ln>
            <a:effectLst>
              <a:outerShdw blurRad="444500" dist="317500" dir="5400000" sx="92000" sy="92000" algn="t" rotWithShape="0">
                <a:schemeClr val="accent1">
                  <a:lumMod val="75000"/>
                  <a:alpha val="40000"/>
                </a:schemeClr>
              </a:outerShdw>
            </a:effectLst>
          </p:spPr>
          <p:txBody>
            <a:bodyPr vert="horz" wrap="square" lIns="91440" tIns="45720" rIns="91440" bIns="45720" rtlCol="0" anchor="ctr"/>
            <a:p>
              <a:pPr algn="ctr">
                <a:lnSpc>
                  <a:spcPct val="100000"/>
                </a:lnSpc>
              </a:pPr>
              <a:endParaRPr kumimoji="1" lang="zh-CN" altLang="en-US"/>
            </a:p>
          </p:txBody>
        </p:sp>
        <p:sp>
          <p:nvSpPr>
            <p:cNvPr id="18" name="标题 1"/>
            <p:cNvSpPr txBox="1"/>
            <p:nvPr/>
          </p:nvSpPr>
          <p:spPr>
            <a:xfrm>
              <a:off x="12267" y="4361"/>
              <a:ext cx="2957" cy="1474"/>
            </a:xfrm>
            <a:prstGeom prst="rect">
              <a:avLst/>
            </a:prstGeom>
            <a:noFill/>
            <a:ln>
              <a:noFill/>
            </a:ln>
          </p:spPr>
          <p:txBody>
            <a:bodyPr vert="horz" wrap="square" lIns="91440" tIns="45720" rIns="91440" bIns="45720" rtlCol="0" anchor="t"/>
            <a:p>
              <a:pPr algn="ctr">
                <a:lnSpc>
                  <a:spcPct val="120000"/>
                </a:lnSpc>
              </a:pPr>
              <a:r>
                <a:rPr kumimoji="1" lang="en-US" altLang="zh-CN" sz="36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01</a:t>
              </a:r>
              <a:endParaRPr kumimoji="1" lang="en-US" altLang="zh-CN" sz="36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endParaRPr>
            </a:p>
          </p:txBody>
        </p:sp>
        <p:sp>
          <p:nvSpPr>
            <p:cNvPr id="19" name="标题 1"/>
            <p:cNvSpPr txBox="1"/>
            <p:nvPr/>
          </p:nvSpPr>
          <p:spPr>
            <a:xfrm>
              <a:off x="12818" y="3570"/>
              <a:ext cx="1855" cy="1624"/>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gradFill>
              <a:gsLst>
                <a:gs pos="0">
                  <a:schemeClr val="bg1">
                    <a:alpha val="25000"/>
                  </a:schemeClr>
                </a:gs>
                <a:gs pos="100000">
                  <a:schemeClr val="bg1">
                    <a:alpha val="0"/>
                  </a:schemeClr>
                </a:gs>
              </a:gsLst>
              <a:lin ang="5400000" scaled="0"/>
            </a:gradFill>
            <a:ln w="1860" cap="flat">
              <a:noFill/>
              <a:miter/>
            </a:ln>
          </p:spPr>
          <p:txBody>
            <a:bodyPr vert="horz" wrap="square" lIns="91440" tIns="45720" rIns="91440" bIns="45720" rtlCol="0" anchor="ctr"/>
            <a:p>
              <a:pPr algn="l">
                <a:lnSpc>
                  <a:spcPct val="100000"/>
                </a:lnSpc>
              </a:pPr>
              <a:endParaRPr kumimoji="1" lang="zh-CN" altLang="en-US"/>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alpha val="100000"/>
                </a:schemeClr>
              </a:gs>
              <a:gs pos="100000">
                <a:schemeClr val="accent1">
                  <a:lumMod val="20000"/>
                  <a:lumOff val="80000"/>
                </a:schemeClr>
              </a:gs>
            </a:gsLst>
            <a:lin ang="5400000" scaled="0"/>
          </a:gradFill>
          <a:ln w="9525"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3930074" y="3421053"/>
            <a:ext cx="7583746" cy="771524"/>
          </a:xfrm>
          <a:prstGeom prst="roundRect">
            <a:avLst>
              <a:gd name="adj" fmla="val 50000"/>
            </a:avLst>
          </a:prstGeom>
          <a:gradFill>
            <a:gsLst>
              <a:gs pos="0">
                <a:schemeClr val="accent1"/>
              </a:gs>
              <a:gs pos="100000">
                <a:schemeClr val="accent1">
                  <a:lumMod val="60000"/>
                  <a:lumOff val="40000"/>
                </a:schemeClr>
              </a:gs>
            </a:gsLst>
            <a:lin ang="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4" name="标题 1"/>
          <p:cNvSpPr txBox="1"/>
          <p:nvPr/>
        </p:nvSpPr>
        <p:spPr>
          <a:xfrm>
            <a:off x="-398086" y="3421053"/>
            <a:ext cx="5719883" cy="771524"/>
          </a:xfrm>
          <a:prstGeom prst="roundRect">
            <a:avLst>
              <a:gd name="adj" fmla="val 50000"/>
            </a:avLst>
          </a:prstGeom>
          <a:gradFill>
            <a:gsLst>
              <a:gs pos="0">
                <a:schemeClr val="accent1"/>
              </a:gs>
              <a:gs pos="100000">
                <a:schemeClr val="accent1">
                  <a:lumMod val="60000"/>
                  <a:lumOff val="40000"/>
                </a:schemeClr>
              </a:gs>
            </a:gsLst>
            <a:lin ang="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5" name="标题 1"/>
          <p:cNvSpPr txBox="1"/>
          <p:nvPr/>
        </p:nvSpPr>
        <p:spPr>
          <a:xfrm>
            <a:off x="4699743" y="3543299"/>
            <a:ext cx="542926" cy="542926"/>
          </a:xfrm>
          <a:prstGeom prst="ellipse">
            <a:avLst/>
          </a:prstGeom>
          <a:solidFill>
            <a:schemeClr val="bg1">
              <a:alpha val="20000"/>
            </a:schemeClr>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nvSpPr>
        <p:spPr>
          <a:xfrm rot="5400000">
            <a:off x="7868920" y="-863600"/>
            <a:ext cx="517525" cy="4987925"/>
          </a:xfrm>
          <a:prstGeom prst="round2SameRect">
            <a:avLst>
              <a:gd name="adj1" fmla="val 49877"/>
              <a:gd name="adj2" fmla="val 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7" name="标题 1"/>
          <p:cNvSpPr txBox="1"/>
          <p:nvPr/>
        </p:nvSpPr>
        <p:spPr>
          <a:xfrm>
            <a:off x="10886461" y="3543299"/>
            <a:ext cx="542926" cy="542926"/>
          </a:xfrm>
          <a:prstGeom prst="ellipse">
            <a:avLst/>
          </a:prstGeom>
          <a:solidFill>
            <a:schemeClr val="bg1">
              <a:alpha val="20000"/>
            </a:schemeClr>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8" name="标题 1"/>
          <p:cNvSpPr txBox="1"/>
          <p:nvPr/>
        </p:nvSpPr>
        <p:spPr>
          <a:xfrm>
            <a:off x="5612765" y="1370965"/>
            <a:ext cx="76200" cy="2073275"/>
          </a:xfrm>
          <a:prstGeom prst="rect">
            <a:avLst/>
          </a:prstGeom>
          <a:gradFill>
            <a:gsLst>
              <a:gs pos="0">
                <a:schemeClr val="accent1"/>
              </a:gs>
              <a:gs pos="100000">
                <a:schemeClr val="accent1">
                  <a:alpha val="0"/>
                </a:schemeClr>
              </a:gs>
            </a:gsLst>
            <a:lin ang="54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9" name="标题 1"/>
          <p:cNvSpPr txBox="1"/>
          <p:nvPr/>
        </p:nvSpPr>
        <p:spPr>
          <a:xfrm>
            <a:off x="5819140" y="1487805"/>
            <a:ext cx="4650105" cy="387985"/>
          </a:xfrm>
          <a:prstGeom prst="rect">
            <a:avLst/>
          </a:prstGeom>
          <a:noFill/>
          <a:ln>
            <a:noFill/>
          </a:ln>
        </p:spPr>
        <p:txBody>
          <a:bodyPr vert="horz" wrap="square" lIns="0" tIns="0" rIns="0" bIns="0" rtlCol="0" anchor="t"/>
          <a:lstStyle/>
          <a:p>
            <a:pPr algn="l">
              <a:lnSpc>
                <a:spcPct val="100000"/>
              </a:lnSpc>
            </a:pPr>
            <a:r>
              <a:rPr kumimoji="1" lang="en-US" altLang="zh-CN" sz="2000" b="1">
                <a:ln w="12700">
                  <a:noFill/>
                </a:ln>
                <a:solidFill>
                  <a:srgbClr val="006AFF">
                    <a:alpha val="100000"/>
                  </a:srgbClr>
                </a:solidFill>
                <a:latin typeface="OPPOSans B" panose="00020600040101010101" charset="-122"/>
                <a:ea typeface="OPPOSans B" panose="00020600040101010101" charset="-122"/>
                <a:cs typeface="OPPOSans B" panose="00020600040101010101" charset="-122"/>
              </a:rPr>
              <a:t>02 </a:t>
            </a:r>
            <a:r>
              <a:rPr kumimoji="1" lang="zh-CN" altLang="en-US" sz="2000" b="1">
                <a:ln w="12700">
                  <a:noFill/>
                </a:ln>
                <a:solidFill>
                  <a:srgbClr val="006AFF">
                    <a:alpha val="100000"/>
                  </a:srgbClr>
                </a:solidFill>
                <a:latin typeface="OPPOSans B" panose="00020600040101010101" charset="-122"/>
                <a:ea typeface="OPPOSans B" panose="00020600040101010101" charset="-122"/>
                <a:cs typeface="OPPOSans B" panose="00020600040101010101" charset="-122"/>
              </a:rPr>
              <a:t>需求分解与确认</a:t>
            </a:r>
            <a:endParaRPr kumimoji="1" lang="zh-CN" altLang="en-US" sz="2000" b="1">
              <a:ln w="12700">
                <a:noFill/>
              </a:ln>
              <a:solidFill>
                <a:srgbClr val="006AFF">
                  <a:alpha val="100000"/>
                </a:srgbClr>
              </a:solidFill>
              <a:latin typeface="OPPOSans B" panose="00020600040101010101" charset="-122"/>
              <a:ea typeface="OPPOSans B" panose="00020600040101010101" charset="-122"/>
              <a:cs typeface="OPPOSans B" panose="00020600040101010101" charset="-122"/>
            </a:endParaRPr>
          </a:p>
        </p:txBody>
      </p:sp>
      <p:sp>
        <p:nvSpPr>
          <p:cNvPr id="10" name="标题 1"/>
          <p:cNvSpPr txBox="1"/>
          <p:nvPr/>
        </p:nvSpPr>
        <p:spPr>
          <a:xfrm rot="5400000">
            <a:off x="2700020" y="2431415"/>
            <a:ext cx="547370" cy="4553585"/>
          </a:xfrm>
          <a:prstGeom prst="round2SameRect">
            <a:avLst>
              <a:gd name="adj1" fmla="val 50000"/>
              <a:gd name="adj2" fmla="val 0"/>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1" name="标题 1"/>
          <p:cNvSpPr txBox="1"/>
          <p:nvPr/>
        </p:nvSpPr>
        <p:spPr>
          <a:xfrm flipH="1" flipV="1">
            <a:off x="657225" y="4153535"/>
            <a:ext cx="76200" cy="2331720"/>
          </a:xfrm>
          <a:prstGeom prst="rect">
            <a:avLst/>
          </a:prstGeom>
          <a:gradFill>
            <a:gsLst>
              <a:gs pos="0">
                <a:schemeClr val="accent1"/>
              </a:gs>
              <a:gs pos="100000">
                <a:schemeClr val="accent1">
                  <a:alpha val="0"/>
                </a:schemeClr>
              </a:gs>
            </a:gsLst>
            <a:lin ang="54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2" name="标题 1"/>
          <p:cNvSpPr txBox="1"/>
          <p:nvPr/>
        </p:nvSpPr>
        <p:spPr>
          <a:xfrm>
            <a:off x="767715" y="4551045"/>
            <a:ext cx="4241165" cy="379095"/>
          </a:xfrm>
          <a:prstGeom prst="rect">
            <a:avLst/>
          </a:prstGeom>
          <a:noFill/>
          <a:ln>
            <a:noFill/>
          </a:ln>
        </p:spPr>
        <p:txBody>
          <a:bodyPr vert="horz" wrap="square" lIns="0" tIns="0" rIns="0" bIns="0" rtlCol="0" anchor="t"/>
          <a:lstStyle/>
          <a:p>
            <a:pPr algn="l">
              <a:lnSpc>
                <a:spcPct val="100000"/>
              </a:lnSpc>
            </a:pPr>
            <a:r>
              <a:rPr kumimoji="1" lang="en-US" altLang="zh-CN" sz="2000" b="1">
                <a:ln w="12700">
                  <a:noFill/>
                </a:ln>
                <a:solidFill>
                  <a:srgbClr val="006AFF">
                    <a:alpha val="100000"/>
                  </a:srgbClr>
                </a:solidFill>
                <a:latin typeface="OPPOSans B" panose="00020600040101010101" charset="-122"/>
                <a:ea typeface="OPPOSans B" panose="00020600040101010101" charset="-122"/>
                <a:cs typeface="OPPOSans B" panose="00020600040101010101" charset="-122"/>
              </a:rPr>
              <a:t>01 </a:t>
            </a:r>
            <a:r>
              <a:rPr kumimoji="1" lang="zh-CN" altLang="en-US" sz="2000" b="1">
                <a:ln w="12700">
                  <a:noFill/>
                </a:ln>
                <a:solidFill>
                  <a:srgbClr val="006AFF">
                    <a:alpha val="100000"/>
                  </a:srgbClr>
                </a:solidFill>
                <a:latin typeface="OPPOSans B" panose="00020600040101010101" charset="-122"/>
                <a:ea typeface="OPPOSans B" panose="00020600040101010101" charset="-122"/>
                <a:cs typeface="OPPOSans B" panose="00020600040101010101" charset="-122"/>
              </a:rPr>
              <a:t>先深入沟通需求</a:t>
            </a:r>
            <a:r>
              <a:rPr kumimoji="1" lang="en-US" altLang="zh-CN" sz="2000" b="1">
                <a:ln w="12700">
                  <a:noFill/>
                </a:ln>
                <a:solidFill>
                  <a:srgbClr val="006AFF">
                    <a:alpha val="100000"/>
                  </a:srgbClr>
                </a:solidFill>
                <a:latin typeface="OPPOSans B" panose="00020600040101010101" charset="-122"/>
                <a:ea typeface="OPPOSans B" panose="00020600040101010101" charset="-122"/>
                <a:cs typeface="OPPOSans B" panose="00020600040101010101" charset="-122"/>
              </a:rPr>
              <a:t>，</a:t>
            </a:r>
            <a:r>
              <a:rPr kumimoji="1" lang="zh-CN" altLang="en-US" sz="2000" b="1">
                <a:ln w="12700">
                  <a:noFill/>
                </a:ln>
                <a:solidFill>
                  <a:srgbClr val="006AFF">
                    <a:alpha val="100000"/>
                  </a:srgbClr>
                </a:solidFill>
                <a:latin typeface="OPPOSans B" panose="00020600040101010101" charset="-122"/>
                <a:ea typeface="OPPOSans B" panose="00020600040101010101" charset="-122"/>
                <a:cs typeface="OPPOSans B" panose="00020600040101010101" charset="-122"/>
              </a:rPr>
              <a:t>再做事</a:t>
            </a:r>
            <a:endParaRPr kumimoji="1" lang="zh-CN" altLang="en-US" sz="2000" b="1">
              <a:ln w="12700">
                <a:noFill/>
              </a:ln>
              <a:solidFill>
                <a:srgbClr val="006AFF">
                  <a:alpha val="100000"/>
                </a:srgbClr>
              </a:solidFill>
              <a:latin typeface="OPPOSans B" panose="00020600040101010101" charset="-122"/>
              <a:ea typeface="OPPOSans B" panose="00020600040101010101" charset="-122"/>
              <a:cs typeface="OPPOSans B" panose="00020600040101010101" charset="-122"/>
            </a:endParaRPr>
          </a:p>
        </p:txBody>
      </p:sp>
      <p:sp>
        <p:nvSpPr>
          <p:cNvPr id="13" name="标题 1"/>
          <p:cNvSpPr txBox="1"/>
          <p:nvPr/>
        </p:nvSpPr>
        <p:spPr>
          <a:xfrm>
            <a:off x="4830142" y="3692083"/>
            <a:ext cx="282129" cy="276999"/>
          </a:xfrm>
          <a:prstGeom prst="rect">
            <a:avLst/>
          </a:prstGeom>
          <a:noFill/>
          <a:ln>
            <a:noFill/>
          </a:ln>
        </p:spPr>
        <p:txBody>
          <a:bodyPr vert="horz" wrap="square" lIns="0" tIns="0" rIns="0" bIns="0" rtlCol="0" anchor="t"/>
          <a:lstStyle/>
          <a:p>
            <a:pPr algn="ctr">
              <a:lnSpc>
                <a:spcPct val="100000"/>
              </a:lnSpc>
            </a:pPr>
            <a:r>
              <a:rPr kumimoji="1" lang="en-US" altLang="zh-CN" sz="1600">
                <a:ln w="12700">
                  <a:noFill/>
                </a:ln>
                <a:solidFill>
                  <a:srgbClr val="FFFFFF">
                    <a:alpha val="100000"/>
                  </a:srgbClr>
                </a:solidFill>
                <a:latin typeface="OPPOSans B" panose="00020600040101010101" charset="-122"/>
                <a:ea typeface="OPPOSans B" panose="00020600040101010101" charset="-122"/>
                <a:cs typeface="OPPOSans B" panose="00020600040101010101" charset="-122"/>
              </a:rPr>
              <a:t>01</a:t>
            </a:r>
            <a:endParaRPr kumimoji="1" lang="zh-CN" altLang="en-US"/>
          </a:p>
        </p:txBody>
      </p:sp>
      <p:sp>
        <p:nvSpPr>
          <p:cNvPr id="14" name="标题 1"/>
          <p:cNvSpPr txBox="1"/>
          <p:nvPr/>
        </p:nvSpPr>
        <p:spPr>
          <a:xfrm>
            <a:off x="11000420" y="3692083"/>
            <a:ext cx="282129" cy="276999"/>
          </a:xfrm>
          <a:prstGeom prst="rect">
            <a:avLst/>
          </a:prstGeom>
          <a:noFill/>
          <a:ln>
            <a:noFill/>
          </a:ln>
        </p:spPr>
        <p:txBody>
          <a:bodyPr vert="horz" wrap="square" lIns="0" tIns="0" rIns="0" bIns="0" rtlCol="0" anchor="t"/>
          <a:lstStyle/>
          <a:p>
            <a:pPr algn="ctr">
              <a:lnSpc>
                <a:spcPct val="100000"/>
              </a:lnSpc>
            </a:pPr>
            <a:r>
              <a:rPr kumimoji="1" lang="en-US" altLang="zh-CN" sz="1600">
                <a:ln w="12700">
                  <a:noFill/>
                </a:ln>
                <a:solidFill>
                  <a:srgbClr val="FFFFFF">
                    <a:alpha val="100000"/>
                  </a:srgbClr>
                </a:solidFill>
                <a:latin typeface="OPPOSans B" panose="00020600040101010101" charset="-122"/>
                <a:ea typeface="OPPOSans B" panose="00020600040101010101" charset="-122"/>
                <a:cs typeface="OPPOSans B" panose="00020600040101010101" charset="-122"/>
              </a:rPr>
              <a:t>02</a:t>
            </a:r>
            <a:endParaRPr kumimoji="1" lang="zh-CN" altLang="en-US"/>
          </a:p>
        </p:txBody>
      </p:sp>
      <p:sp>
        <p:nvSpPr>
          <p:cNvPr id="15" name="标题 1"/>
          <p:cNvSpPr txBox="1"/>
          <p:nvPr/>
        </p:nvSpPr>
        <p:spPr>
          <a:xfrm>
            <a:off x="831850" y="5133975"/>
            <a:ext cx="7917815" cy="1440180"/>
          </a:xfrm>
          <a:prstGeom prst="rect">
            <a:avLst/>
          </a:prstGeom>
          <a:noFill/>
          <a:ln cap="sq">
            <a:noFill/>
          </a:ln>
        </p:spPr>
        <p:txBody>
          <a:bodyPr vert="horz" wrap="square" lIns="0" tIns="0" rIns="0" bIns="0" rtlCol="0" anchor="t" anchorCtr="0"/>
          <a:lstStyle/>
          <a:p>
            <a:pPr marL="285750" indent="-285750" algn="just">
              <a:lnSpc>
                <a:spcPct val="150000"/>
              </a:lnSpc>
              <a:buFont typeface="Arial" panose="020B0604020202090204" pitchFamily="34" charset="0"/>
              <a:buChar char="•"/>
            </a:pPr>
            <a:r>
              <a:rPr kumimoji="1" lang="en-US" altLang="zh-CN" sz="2000">
                <a:ln w="12700">
                  <a:noFill/>
                </a:ln>
                <a:solidFill>
                  <a:schemeClr val="accent6">
                    <a:lumMod val="75000"/>
                    <a:alpha val="100000"/>
                  </a:schemeClr>
                </a:solidFill>
                <a:latin typeface="Source Han Sans CN Normal"/>
                <a:ea typeface="Source Han Sans CN Normal"/>
                <a:cs typeface="Source Han Sans CN Normal"/>
              </a:rPr>
              <a:t>AI</a:t>
            </a: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先与人类充分沟通明确需求</a:t>
            </a:r>
            <a:r>
              <a:rPr kumimoji="1" lang="en-US" altLang="zh-CN" sz="2000">
                <a:ln w="12700">
                  <a:noFill/>
                </a:ln>
                <a:solidFill>
                  <a:schemeClr val="accent6">
                    <a:lumMod val="75000"/>
                    <a:alpha val="100000"/>
                  </a:schemeClr>
                </a:solidFill>
                <a:latin typeface="Source Han Sans CN Normal"/>
                <a:ea typeface="Source Han Sans CN Normal"/>
                <a:cs typeface="Source Han Sans CN Normal"/>
              </a:rPr>
              <a:t>（</a:t>
            </a: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类似</a:t>
            </a:r>
            <a:r>
              <a:rPr kumimoji="1" lang="en-US" altLang="zh-CN" sz="2000">
                <a:ln w="12700">
                  <a:noFill/>
                </a:ln>
                <a:solidFill>
                  <a:schemeClr val="accent6">
                    <a:lumMod val="75000"/>
                    <a:alpha val="100000"/>
                  </a:schemeClr>
                </a:solidFill>
                <a:latin typeface="Source Han Sans CN Normal"/>
                <a:ea typeface="Source Han Sans CN Normal"/>
                <a:cs typeface="Source Han Sans CN Normal"/>
              </a:rPr>
              <a:t>Open AI Deep Research）</a:t>
            </a:r>
            <a:endParaRPr kumimoji="1" lang="zh-CN" altLang="en-US" sz="2000">
              <a:ln w="12700">
                <a:noFill/>
              </a:ln>
              <a:solidFill>
                <a:schemeClr val="accent6">
                  <a:lumMod val="75000"/>
                  <a:alpha val="100000"/>
                </a:schemeClr>
              </a:solidFill>
              <a:latin typeface="Source Han Sans CN Normal"/>
              <a:ea typeface="Source Han Sans CN Normal"/>
              <a:cs typeface="Source Han Sans CN Normal"/>
            </a:endParaRPr>
          </a:p>
          <a:p>
            <a:pPr marL="285750" indent="-285750" algn="just">
              <a:lnSpc>
                <a:spcPct val="150000"/>
              </a:lnSpc>
              <a:buFont typeface="Arial" panose="020B0604020202090204" pitchFamily="34" charset="0"/>
              <a:buChar char="•"/>
            </a:pP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避免仅凭简单的</a:t>
            </a:r>
            <a:r>
              <a:rPr kumimoji="1" lang="en-US" altLang="zh-CN" sz="2000">
                <a:ln w="12700">
                  <a:noFill/>
                </a:ln>
                <a:solidFill>
                  <a:schemeClr val="accent6">
                    <a:lumMod val="75000"/>
                    <a:alpha val="100000"/>
                  </a:schemeClr>
                </a:solidFill>
                <a:latin typeface="Source Han Sans CN Normal"/>
                <a:ea typeface="Source Han Sans CN Normal"/>
                <a:cs typeface="Source Han Sans CN Normal"/>
              </a:rPr>
              <a:t>prompt</a:t>
            </a: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就开始执行</a:t>
            </a:r>
            <a:endParaRPr kumimoji="1" lang="zh-CN" altLang="en-US" sz="2000">
              <a:ln w="12700">
                <a:noFill/>
              </a:ln>
              <a:solidFill>
                <a:schemeClr val="accent6">
                  <a:lumMod val="75000"/>
                  <a:alpha val="100000"/>
                </a:schemeClr>
              </a:solidFill>
              <a:latin typeface="Source Han Sans CN Normal"/>
              <a:ea typeface="Source Han Sans CN Normal"/>
              <a:cs typeface="Source Han Sans CN Normal"/>
            </a:endParaRPr>
          </a:p>
          <a:p>
            <a:pPr marL="285750" indent="-285750" algn="just">
              <a:lnSpc>
                <a:spcPct val="150000"/>
              </a:lnSpc>
              <a:buFont typeface="Arial" panose="020B0604020202090204" pitchFamily="34" charset="0"/>
              <a:buChar char="•"/>
            </a:pP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使用语音效率更高</a:t>
            </a:r>
            <a:endParaRPr kumimoji="1" lang="zh-CN" altLang="en-US" sz="2000">
              <a:ln w="12700">
                <a:noFill/>
              </a:ln>
              <a:solidFill>
                <a:schemeClr val="accent6">
                  <a:lumMod val="75000"/>
                  <a:alpha val="100000"/>
                </a:schemeClr>
              </a:solidFill>
              <a:latin typeface="Source Han Sans CN Normal"/>
              <a:ea typeface="Source Han Sans CN Normal"/>
              <a:cs typeface="Source Han Sans CN Normal"/>
            </a:endParaRPr>
          </a:p>
        </p:txBody>
      </p:sp>
      <p:sp>
        <p:nvSpPr>
          <p:cNvPr id="16" name="标题 1"/>
          <p:cNvSpPr txBox="1"/>
          <p:nvPr/>
        </p:nvSpPr>
        <p:spPr>
          <a:xfrm>
            <a:off x="5819140" y="1971675"/>
            <a:ext cx="4988560" cy="1330325"/>
          </a:xfrm>
          <a:prstGeom prst="rect">
            <a:avLst/>
          </a:prstGeom>
          <a:noFill/>
          <a:ln cap="sq">
            <a:noFill/>
          </a:ln>
        </p:spPr>
        <p:txBody>
          <a:bodyPr vert="horz" wrap="square" lIns="0" tIns="0" rIns="0" bIns="0" rtlCol="0" anchor="t"/>
          <a:lstStyle/>
          <a:p>
            <a:pPr marL="285750" indent="-285750" algn="just">
              <a:lnSpc>
                <a:spcPct val="150000"/>
              </a:lnSpc>
              <a:buFont typeface="Arial" panose="020B0604020202090204" pitchFamily="34" charset="0"/>
              <a:buChar char="•"/>
            </a:pP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将复杂需求分解成可验证的自任务</a:t>
            </a:r>
            <a:endParaRPr kumimoji="1" lang="zh-CN" altLang="en-US" sz="2000">
              <a:ln w="12700">
                <a:noFill/>
              </a:ln>
              <a:solidFill>
                <a:schemeClr val="accent6">
                  <a:lumMod val="75000"/>
                  <a:alpha val="100000"/>
                </a:schemeClr>
              </a:solidFill>
              <a:latin typeface="Source Han Sans CN Normal"/>
              <a:ea typeface="Source Han Sans CN Normal"/>
              <a:cs typeface="Source Han Sans CN Normal"/>
            </a:endParaRPr>
          </a:p>
          <a:p>
            <a:pPr marL="285750" indent="-285750" algn="just">
              <a:lnSpc>
                <a:spcPct val="150000"/>
              </a:lnSpc>
              <a:buFont typeface="Arial" panose="020B0604020202090204" pitchFamily="34" charset="0"/>
              <a:buChar char="•"/>
            </a:pP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明确预期</a:t>
            </a: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效果和评估标准</a:t>
            </a:r>
            <a:endParaRPr kumimoji="1" lang="zh-CN" altLang="en-US" sz="2000">
              <a:ln w="12700">
                <a:noFill/>
              </a:ln>
              <a:solidFill>
                <a:schemeClr val="accent6">
                  <a:lumMod val="75000"/>
                  <a:alpha val="100000"/>
                </a:schemeClr>
              </a:solidFill>
              <a:latin typeface="Source Han Sans CN Normal"/>
              <a:ea typeface="Source Han Sans CN Normal"/>
              <a:cs typeface="Source Han Sans CN Normal"/>
            </a:endParaRPr>
          </a:p>
          <a:p>
            <a:pPr marL="285750" indent="-285750" algn="just">
              <a:lnSpc>
                <a:spcPct val="150000"/>
              </a:lnSpc>
              <a:buFont typeface="Arial" panose="020B0604020202090204" pitchFamily="34" charset="0"/>
              <a:buChar char="•"/>
            </a:pP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执行前获得人类确认</a:t>
            </a:r>
            <a:endParaRPr kumimoji="1" lang="zh-CN" altLang="en-US" sz="2000">
              <a:ln w="12700">
                <a:noFill/>
              </a:ln>
              <a:solidFill>
                <a:schemeClr val="accent6">
                  <a:lumMod val="75000"/>
                  <a:alpha val="100000"/>
                </a:schemeClr>
              </a:solidFill>
              <a:latin typeface="Source Han Sans CN Normal"/>
              <a:ea typeface="Source Han Sans CN Normal"/>
              <a:cs typeface="Source Han Sans CN Normal"/>
            </a:endParaRPr>
          </a:p>
        </p:txBody>
      </p:sp>
      <p:sp>
        <p:nvSpPr>
          <p:cNvPr id="17" name="标题 1"/>
          <p:cNvSpPr txBox="1"/>
          <p:nvPr/>
        </p:nvSpPr>
        <p:spPr>
          <a:xfrm>
            <a:off x="1158984" y="398382"/>
            <a:ext cx="9989075" cy="432000"/>
          </a:xfrm>
          <a:prstGeom prst="rect">
            <a:avLst/>
          </a:prstGeom>
          <a:noFill/>
          <a:ln>
            <a:noFill/>
          </a:ln>
        </p:spPr>
        <p:txBody>
          <a:bodyPr vert="horz" wrap="square" lIns="0" tIns="0" rIns="0" bIns="0" rtlCol="0" anchor="ctr"/>
          <a:lstStyle/>
          <a:p>
            <a:pPr algn="l">
              <a:lnSpc>
                <a:spcPct val="120000"/>
              </a:lnSpc>
            </a:pPr>
            <a:r>
              <a:rPr kumimoji="1" lang="en-US" altLang="zh-CN" sz="2800" b="1">
                <a:ln w="12700">
                  <a:noFill/>
                </a:ln>
                <a:solidFill>
                  <a:schemeClr val="accent6">
                    <a:lumMod val="75000"/>
                    <a:alpha val="100000"/>
                  </a:schemeClr>
                </a:solidFill>
                <a:latin typeface="Source Han Sans CN Bold Bold"/>
                <a:ea typeface="Source Han Sans CN Bold Bold"/>
                <a:cs typeface="Source Han Sans CN Bold Bold"/>
              </a:rPr>
              <a:t>Agent 技术2 – 搞清楚需求再做事</a:t>
            </a:r>
            <a:endParaRPr kumimoji="1" lang="en-US" altLang="zh-CN" sz="2800" b="1">
              <a:ln w="12700">
                <a:noFill/>
              </a:ln>
              <a:solidFill>
                <a:schemeClr val="accent6">
                  <a:lumMod val="75000"/>
                  <a:alpha val="100000"/>
                </a:schemeClr>
              </a:solidFill>
              <a:latin typeface="Source Han Sans CN Bold Bold"/>
              <a:ea typeface="Source Han Sans CN Bold Bold"/>
              <a:cs typeface="Source Han Sans CN Bold Bold"/>
            </a:endParaRPr>
          </a:p>
        </p:txBody>
      </p:sp>
      <p:sp>
        <p:nvSpPr>
          <p:cNvPr id="18" name="标题 1"/>
          <p:cNvSpPr txBox="1"/>
          <p:nvPr/>
        </p:nvSpPr>
        <p:spPr>
          <a:xfrm>
            <a:off x="392580" y="457288"/>
            <a:ext cx="356720" cy="356720"/>
          </a:xfrm>
          <a:prstGeom prst="ellipse">
            <a:avLst/>
          </a:prstGeom>
          <a:no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574960" y="455648"/>
            <a:ext cx="360000" cy="36000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alpha val="100000"/>
                </a:schemeClr>
              </a:gs>
              <a:gs pos="100000">
                <a:schemeClr val="accent1">
                  <a:lumMod val="20000"/>
                  <a:lumOff val="80000"/>
                </a:schemeClr>
              </a:gs>
            </a:gsLst>
            <a:lin ang="5400000" scaled="0"/>
          </a:gradFill>
          <a:ln w="9525"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60400" y="2160270"/>
            <a:ext cx="3300095" cy="2879725"/>
          </a:xfrm>
          <a:prstGeom prst="roundRect">
            <a:avLst>
              <a:gd name="adj" fmla="val 1950"/>
            </a:avLst>
          </a:prstGeom>
          <a:solidFill>
            <a:schemeClr val="bg1"/>
          </a:solidFill>
          <a:ln w="12700" cap="rnd">
            <a:noFill/>
            <a:round/>
          </a:ln>
          <a:effectLst>
            <a:outerShdw blurRad="254000" dist="127000" algn="ctr" rotWithShape="0">
              <a:schemeClr val="bg1">
                <a:lumMod val="65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660400" y="2091055"/>
            <a:ext cx="3300095" cy="178435"/>
          </a:xfrm>
          <a:prstGeom prst="roundRect">
            <a:avLst/>
          </a:prstGeom>
          <a:solidFill>
            <a:schemeClr val="accent1"/>
          </a:solidFill>
          <a:ln w="12700" cap="rnd">
            <a:noFill/>
            <a:round/>
          </a:ln>
          <a:effectLst>
            <a:outerShdw blurRad="254000" dist="127000" algn="ctr" rotWithShape="0">
              <a:schemeClr val="accent1">
                <a:alpha val="32000"/>
              </a:scheme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921385" y="2877820"/>
            <a:ext cx="2844165" cy="1144270"/>
          </a:xfrm>
          <a:prstGeom prst="rect">
            <a:avLst/>
          </a:prstGeom>
          <a:noFill/>
          <a:ln>
            <a:noFill/>
          </a:ln>
        </p:spPr>
        <p:txBody>
          <a:bodyPr vert="horz" wrap="square" lIns="0" tIns="0" rIns="0" bIns="0" rtlCol="0" anchor="t"/>
          <a:lstStyle/>
          <a:p>
            <a:pPr marL="285750" indent="-285750" algn="l">
              <a:lnSpc>
                <a:spcPct val="150000"/>
              </a:lnSpc>
              <a:buFont typeface="Arial" panose="020B0604020202090204" pitchFamily="34" charset="0"/>
              <a:buChar char="•"/>
            </a:pPr>
            <a:r>
              <a:rPr kumimoji="1" lang="zh-CN" altLang="en-US">
                <a:solidFill>
                  <a:schemeClr val="accent6">
                    <a:lumMod val="75000"/>
                  </a:schemeClr>
                </a:solidFill>
              </a:rPr>
              <a:t>识别问题归属和求助对</a:t>
            </a:r>
            <a:r>
              <a:rPr kumimoji="1" lang="zh-CN" altLang="en-US">
                <a:solidFill>
                  <a:schemeClr val="accent6">
                    <a:lumMod val="75000"/>
                  </a:schemeClr>
                </a:solidFill>
              </a:rPr>
              <a:t>象</a:t>
            </a:r>
            <a:endParaRPr kumimoji="1" lang="zh-CN" altLang="en-US">
              <a:solidFill>
                <a:schemeClr val="accent6">
                  <a:lumMod val="75000"/>
                </a:schemeClr>
              </a:solidFill>
            </a:endParaRPr>
          </a:p>
          <a:p>
            <a:pPr marL="285750" indent="-285750" algn="l">
              <a:lnSpc>
                <a:spcPct val="150000"/>
              </a:lnSpc>
              <a:buFont typeface="Arial" panose="020B0604020202090204" pitchFamily="34" charset="0"/>
              <a:buChar char="•"/>
            </a:pPr>
            <a:r>
              <a:rPr kumimoji="1" lang="zh-CN" altLang="en-US">
                <a:solidFill>
                  <a:schemeClr val="accent6">
                    <a:lumMod val="75000"/>
                  </a:schemeClr>
                </a:solidFill>
              </a:rPr>
              <a:t>找到合适的人</a:t>
            </a:r>
            <a:r>
              <a:rPr kumimoji="1" lang="en-US" altLang="zh-CN">
                <a:solidFill>
                  <a:schemeClr val="accent6">
                    <a:lumMod val="75000"/>
                  </a:schemeClr>
                </a:solidFill>
              </a:rPr>
              <a:t>，</a:t>
            </a:r>
            <a:r>
              <a:rPr kumimoji="1" lang="zh-CN" altLang="en-US">
                <a:solidFill>
                  <a:schemeClr val="accent6">
                    <a:lumMod val="75000"/>
                  </a:schemeClr>
                </a:solidFill>
              </a:rPr>
              <a:t>或者</a:t>
            </a:r>
            <a:r>
              <a:rPr kumimoji="1" lang="en-US" altLang="zh-CN">
                <a:solidFill>
                  <a:schemeClr val="accent6">
                    <a:lumMod val="75000"/>
                  </a:schemeClr>
                </a:solidFill>
              </a:rPr>
              <a:t>Agent</a:t>
            </a:r>
            <a:endParaRPr kumimoji="1" lang="en-US" altLang="zh-CN">
              <a:solidFill>
                <a:schemeClr val="accent6">
                  <a:lumMod val="75000"/>
                </a:schemeClr>
              </a:solidFill>
            </a:endParaRPr>
          </a:p>
        </p:txBody>
      </p:sp>
      <p:sp>
        <p:nvSpPr>
          <p:cNvPr id="6" name="标题 1"/>
          <p:cNvSpPr txBox="1"/>
          <p:nvPr/>
        </p:nvSpPr>
        <p:spPr>
          <a:xfrm>
            <a:off x="4329786" y="2160162"/>
            <a:ext cx="3376218" cy="2880000"/>
          </a:xfrm>
          <a:prstGeom prst="roundRect">
            <a:avLst>
              <a:gd name="adj" fmla="val 1950"/>
            </a:avLst>
          </a:prstGeom>
          <a:solidFill>
            <a:schemeClr val="bg1"/>
          </a:solidFill>
          <a:ln w="12700" cap="rnd">
            <a:noFill/>
            <a:round/>
          </a:ln>
          <a:effectLst>
            <a:outerShdw blurRad="254000" dist="127000" algn="ctr" rotWithShape="0">
              <a:schemeClr val="bg1">
                <a:lumMod val="65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4329786" y="2090888"/>
            <a:ext cx="3376218" cy="178130"/>
          </a:xfrm>
          <a:prstGeom prst="roundRect">
            <a:avLst/>
          </a:prstGeom>
          <a:solidFill>
            <a:schemeClr val="accent2"/>
          </a:solidFill>
          <a:ln w="12700" cap="rnd">
            <a:noFill/>
            <a:round/>
          </a:ln>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4577080" y="2877820"/>
            <a:ext cx="2879725" cy="1609725"/>
          </a:xfrm>
          <a:prstGeom prst="rect">
            <a:avLst/>
          </a:prstGeom>
          <a:noFill/>
          <a:ln>
            <a:noFill/>
          </a:ln>
        </p:spPr>
        <p:txBody>
          <a:bodyPr vert="horz" wrap="square" lIns="0" tIns="0" rIns="0" bIns="0" rtlCol="0" anchor="t"/>
          <a:lstStyle/>
          <a:p>
            <a:pPr marL="285750" indent="-285750" algn="l">
              <a:lnSpc>
                <a:spcPct val="150000"/>
              </a:lnSpc>
              <a:buFont typeface="Arial" panose="020B0604020202090204" pitchFamily="34" charset="0"/>
              <a:buChar char="•"/>
            </a:pPr>
            <a:r>
              <a:rPr kumimoji="1" lang="zh-CN" altLang="en-US">
                <a:ln w="12700">
                  <a:noFill/>
                </a:ln>
                <a:solidFill>
                  <a:schemeClr val="accent6">
                    <a:lumMod val="75000"/>
                    <a:alpha val="100000"/>
                  </a:schemeClr>
                </a:solidFill>
                <a:latin typeface="Source Han Sans CN Normal"/>
                <a:ea typeface="Source Han Sans CN Normal"/>
                <a:cs typeface="Source Han Sans CN Normal"/>
              </a:rPr>
              <a:t>清晰描述问题</a:t>
            </a:r>
            <a:r>
              <a:rPr kumimoji="1" lang="en-US" altLang="zh-CN">
                <a:ln w="12700">
                  <a:noFill/>
                </a:ln>
                <a:solidFill>
                  <a:schemeClr val="accent6">
                    <a:lumMod val="75000"/>
                    <a:alpha val="100000"/>
                  </a:schemeClr>
                </a:solidFill>
                <a:latin typeface="Source Han Sans CN Normal"/>
                <a:ea typeface="Source Han Sans CN Normal"/>
                <a:cs typeface="Source Han Sans CN Normal"/>
              </a:rPr>
              <a:t>、</a:t>
            </a:r>
            <a:r>
              <a:rPr kumimoji="1" lang="zh-CN" altLang="en-US">
                <a:ln w="12700">
                  <a:noFill/>
                </a:ln>
                <a:solidFill>
                  <a:schemeClr val="accent6">
                    <a:lumMod val="75000"/>
                    <a:alpha val="100000"/>
                  </a:schemeClr>
                </a:solidFill>
                <a:latin typeface="Source Han Sans CN Normal"/>
                <a:ea typeface="Source Han Sans CN Normal"/>
                <a:cs typeface="Source Han Sans CN Normal"/>
              </a:rPr>
              <a:t>已尝试方案和障碍</a:t>
            </a:r>
            <a:endParaRPr kumimoji="1" lang="zh-CN" altLang="en-US">
              <a:ln w="12700">
                <a:noFill/>
              </a:ln>
              <a:solidFill>
                <a:schemeClr val="accent6">
                  <a:lumMod val="75000"/>
                  <a:alpha val="100000"/>
                </a:schemeClr>
              </a:solidFill>
              <a:latin typeface="Source Han Sans CN Normal"/>
              <a:ea typeface="Source Han Sans CN Normal"/>
              <a:cs typeface="Source Han Sans CN Normal"/>
            </a:endParaRPr>
          </a:p>
          <a:p>
            <a:pPr marL="285750" indent="-285750" algn="l">
              <a:lnSpc>
                <a:spcPct val="150000"/>
              </a:lnSpc>
              <a:buFont typeface="Arial" panose="020B0604020202090204" pitchFamily="34" charset="0"/>
              <a:buChar char="•"/>
            </a:pPr>
            <a:r>
              <a:rPr kumimoji="1" lang="zh-CN" altLang="en-US">
                <a:ln w="12700">
                  <a:noFill/>
                </a:ln>
                <a:solidFill>
                  <a:schemeClr val="accent6">
                    <a:lumMod val="75000"/>
                    <a:alpha val="100000"/>
                  </a:schemeClr>
                </a:solidFill>
                <a:latin typeface="Source Han Sans CN Normal"/>
                <a:ea typeface="Source Han Sans CN Normal"/>
                <a:cs typeface="Source Han Sans CN Normal"/>
              </a:rPr>
              <a:t>避免盲目尝试或自作主张</a:t>
            </a:r>
            <a:endParaRPr kumimoji="1" lang="zh-CN" altLang="en-US">
              <a:ln w="12700">
                <a:noFill/>
              </a:ln>
              <a:solidFill>
                <a:schemeClr val="accent6">
                  <a:lumMod val="75000"/>
                  <a:alpha val="100000"/>
                </a:schemeClr>
              </a:solidFill>
              <a:latin typeface="Source Han Sans CN Normal"/>
              <a:ea typeface="Source Han Sans CN Normal"/>
              <a:cs typeface="Source Han Sans CN Normal"/>
            </a:endParaRPr>
          </a:p>
        </p:txBody>
      </p:sp>
      <p:sp>
        <p:nvSpPr>
          <p:cNvPr id="9" name="标题 1"/>
          <p:cNvSpPr txBox="1"/>
          <p:nvPr/>
        </p:nvSpPr>
        <p:spPr>
          <a:xfrm>
            <a:off x="8142682" y="2160162"/>
            <a:ext cx="3376218" cy="2880000"/>
          </a:xfrm>
          <a:prstGeom prst="roundRect">
            <a:avLst>
              <a:gd name="adj" fmla="val 1950"/>
            </a:avLst>
          </a:prstGeom>
          <a:solidFill>
            <a:schemeClr val="bg1"/>
          </a:solidFill>
          <a:ln w="12700" cap="rnd">
            <a:noFill/>
            <a:round/>
          </a:ln>
          <a:effectLst>
            <a:outerShdw blurRad="254000" dist="127000" algn="ctr" rotWithShape="0">
              <a:schemeClr val="bg1">
                <a:lumMod val="65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8142682" y="2090888"/>
            <a:ext cx="3376218" cy="178130"/>
          </a:xfrm>
          <a:prstGeom prst="roundRect">
            <a:avLst/>
          </a:prstGeom>
          <a:solidFill>
            <a:schemeClr val="accent1"/>
          </a:solidFill>
          <a:ln w="12700" cap="rnd">
            <a:noFill/>
            <a:round/>
          </a:ln>
          <a:effectLst>
            <a:outerShdw blurRad="254000" dist="127000" algn="ctr" rotWithShape="0">
              <a:schemeClr val="accent1">
                <a:alpha val="32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8403590" y="2877820"/>
            <a:ext cx="2961640" cy="1858010"/>
          </a:xfrm>
          <a:prstGeom prst="rect">
            <a:avLst/>
          </a:prstGeom>
          <a:noFill/>
          <a:ln>
            <a:noFill/>
          </a:ln>
        </p:spPr>
        <p:txBody>
          <a:bodyPr vert="horz" wrap="square" lIns="0" tIns="0" rIns="0" bIns="0" rtlCol="0" anchor="t"/>
          <a:lstStyle/>
          <a:p>
            <a:pPr marL="285750" indent="-285750" algn="l">
              <a:lnSpc>
                <a:spcPct val="150000"/>
              </a:lnSpc>
              <a:buFont typeface="Arial" panose="020B0604020202090204" pitchFamily="34" charset="0"/>
              <a:buChar char="•"/>
            </a:pPr>
            <a:r>
              <a:rPr kumimoji="1" lang="zh-CN" altLang="en-US">
                <a:solidFill>
                  <a:schemeClr val="accent6">
                    <a:lumMod val="75000"/>
                  </a:schemeClr>
                </a:solidFill>
              </a:rPr>
              <a:t>保留所有协作和求助的沟通记录</a:t>
            </a:r>
            <a:endParaRPr kumimoji="1" lang="zh-CN" altLang="en-US">
              <a:solidFill>
                <a:schemeClr val="accent6">
                  <a:lumMod val="75000"/>
                </a:schemeClr>
              </a:solidFill>
            </a:endParaRPr>
          </a:p>
          <a:p>
            <a:pPr marL="285750" indent="-285750" algn="l">
              <a:lnSpc>
                <a:spcPct val="150000"/>
              </a:lnSpc>
              <a:buFont typeface="Arial" panose="020B0604020202090204" pitchFamily="34" charset="0"/>
              <a:buChar char="•"/>
            </a:pPr>
            <a:r>
              <a:rPr kumimoji="1" lang="zh-CN" altLang="en-US">
                <a:solidFill>
                  <a:schemeClr val="accent6">
                    <a:lumMod val="75000"/>
                  </a:schemeClr>
                </a:solidFill>
              </a:rPr>
              <a:t>确保问题解决过程可追溯</a:t>
            </a:r>
            <a:endParaRPr kumimoji="1" lang="zh-CN" altLang="en-US">
              <a:solidFill>
                <a:schemeClr val="accent6">
                  <a:lumMod val="75000"/>
                </a:schemeClr>
              </a:solidFill>
            </a:endParaRPr>
          </a:p>
          <a:p>
            <a:pPr marL="285750" indent="-285750" algn="l">
              <a:lnSpc>
                <a:spcPct val="150000"/>
              </a:lnSpc>
              <a:buFont typeface="Arial" panose="020B0604020202090204" pitchFamily="34" charset="0"/>
              <a:buChar char="•"/>
            </a:pPr>
            <a:r>
              <a:rPr kumimoji="1" lang="zh-CN" altLang="en-US">
                <a:solidFill>
                  <a:schemeClr val="accent6">
                    <a:lumMod val="75000"/>
                  </a:schemeClr>
                </a:solidFill>
              </a:rPr>
              <a:t>形成持续改进的知识积累</a:t>
            </a:r>
            <a:endParaRPr kumimoji="1" lang="zh-CN" altLang="en-US">
              <a:solidFill>
                <a:schemeClr val="accent6">
                  <a:lumMod val="75000"/>
                </a:schemeClr>
              </a:solidFill>
            </a:endParaRPr>
          </a:p>
        </p:txBody>
      </p:sp>
      <p:sp>
        <p:nvSpPr>
          <p:cNvPr id="12" name="标题 1"/>
          <p:cNvSpPr txBox="1"/>
          <p:nvPr/>
        </p:nvSpPr>
        <p:spPr>
          <a:xfrm>
            <a:off x="1068070" y="2376170"/>
            <a:ext cx="2575560" cy="372745"/>
          </a:xfrm>
          <a:prstGeom prst="rect">
            <a:avLst/>
          </a:prstGeom>
          <a:noFill/>
          <a:ln>
            <a:noFill/>
          </a:ln>
        </p:spPr>
        <p:txBody>
          <a:bodyPr vert="horz" wrap="square" lIns="0" tIns="0" rIns="0" bIns="0" rtlCol="0" anchor="ctr"/>
          <a:lstStyle/>
          <a:p>
            <a:pPr algn="ctr">
              <a:lnSpc>
                <a:spcPct val="150000"/>
              </a:lnSpc>
            </a:pPr>
            <a:r>
              <a:rPr kumimoji="1" lang="en-US" altLang="zh-CN" sz="2000" b="1">
                <a:ln w="12700">
                  <a:noFill/>
                </a:ln>
                <a:solidFill>
                  <a:schemeClr val="accent6">
                    <a:lumMod val="75000"/>
                    <a:alpha val="100000"/>
                  </a:schemeClr>
                </a:solidFill>
                <a:latin typeface="OPPOSans B" panose="00020600040101010101" charset="-122"/>
                <a:ea typeface="OPPOSans B" panose="00020600040101010101" charset="-122"/>
                <a:cs typeface="OPPOSans B" panose="00020600040101010101" charset="-122"/>
              </a:rPr>
              <a:t>01 </a:t>
            </a:r>
            <a:r>
              <a:rPr kumimoji="1" lang="zh-CN" altLang="en-US" sz="2000" b="1">
                <a:ln w="12700">
                  <a:noFill/>
                </a:ln>
                <a:solidFill>
                  <a:schemeClr val="accent6">
                    <a:lumMod val="75000"/>
                    <a:alpha val="100000"/>
                  </a:schemeClr>
                </a:solidFill>
                <a:latin typeface="OPPOSans B" panose="00020600040101010101" charset="-122"/>
                <a:ea typeface="OPPOSans B" panose="00020600040101010101" charset="-122"/>
                <a:cs typeface="OPPOSans B" panose="00020600040101010101" charset="-122"/>
              </a:rPr>
              <a:t>问题</a:t>
            </a:r>
            <a:r>
              <a:rPr kumimoji="1" lang="zh-CN" altLang="en-US" sz="2000" b="1">
                <a:ln w="12700">
                  <a:noFill/>
                </a:ln>
                <a:solidFill>
                  <a:schemeClr val="accent6">
                    <a:lumMod val="75000"/>
                    <a:alpha val="100000"/>
                  </a:schemeClr>
                </a:solidFill>
                <a:latin typeface="OPPOSans B" panose="00020600040101010101" charset="-122"/>
                <a:ea typeface="OPPOSans B" panose="00020600040101010101" charset="-122"/>
                <a:cs typeface="OPPOSans B" panose="00020600040101010101" charset="-122"/>
              </a:rPr>
              <a:t>识别</a:t>
            </a:r>
            <a:endParaRPr kumimoji="1" lang="zh-CN" altLang="en-US" sz="2000" b="1">
              <a:ln w="12700">
                <a:noFill/>
              </a:ln>
              <a:solidFill>
                <a:schemeClr val="accent6">
                  <a:lumMod val="75000"/>
                  <a:alpha val="100000"/>
                </a:schemeClr>
              </a:solidFill>
              <a:latin typeface="OPPOSans B" panose="00020600040101010101" charset="-122"/>
              <a:ea typeface="OPPOSans B" panose="00020600040101010101" charset="-122"/>
              <a:cs typeface="OPPOSans B" panose="00020600040101010101" charset="-122"/>
            </a:endParaRPr>
          </a:p>
        </p:txBody>
      </p:sp>
      <p:sp>
        <p:nvSpPr>
          <p:cNvPr id="13" name="标题 1"/>
          <p:cNvSpPr txBox="1"/>
          <p:nvPr/>
        </p:nvSpPr>
        <p:spPr>
          <a:xfrm>
            <a:off x="4984725" y="2376357"/>
            <a:ext cx="2088116" cy="372537"/>
          </a:xfrm>
          <a:prstGeom prst="rect">
            <a:avLst/>
          </a:prstGeom>
          <a:noFill/>
          <a:ln>
            <a:noFill/>
          </a:ln>
        </p:spPr>
        <p:txBody>
          <a:bodyPr vert="horz" wrap="square" lIns="0" tIns="0" rIns="0" bIns="0" rtlCol="0" anchor="ctr"/>
          <a:lstStyle/>
          <a:p>
            <a:pPr algn="ctr">
              <a:lnSpc>
                <a:spcPct val="150000"/>
              </a:lnSpc>
            </a:pPr>
            <a:r>
              <a:rPr kumimoji="1" lang="en-US" altLang="zh-CN" sz="2000" b="1">
                <a:ln w="12700">
                  <a:noFill/>
                </a:ln>
                <a:solidFill>
                  <a:schemeClr val="accent6">
                    <a:lumMod val="75000"/>
                    <a:alpha val="100000"/>
                  </a:schemeClr>
                </a:solidFill>
                <a:latin typeface="OPPOSans B" panose="00020600040101010101" charset="-122"/>
                <a:ea typeface="OPPOSans B" panose="00020600040101010101" charset="-122"/>
                <a:cs typeface="OPPOSans B" panose="00020600040101010101" charset="-122"/>
              </a:rPr>
              <a:t>02 </a:t>
            </a:r>
            <a:r>
              <a:rPr kumimoji="1" lang="zh-CN" altLang="en-US" sz="2000" b="1">
                <a:ln w="12700">
                  <a:noFill/>
                </a:ln>
                <a:solidFill>
                  <a:schemeClr val="accent6">
                    <a:lumMod val="75000"/>
                    <a:alpha val="100000"/>
                  </a:schemeClr>
                </a:solidFill>
                <a:latin typeface="OPPOSans B" panose="00020600040101010101" charset="-122"/>
                <a:ea typeface="OPPOSans B" panose="00020600040101010101" charset="-122"/>
                <a:cs typeface="OPPOSans B" panose="00020600040101010101" charset="-122"/>
              </a:rPr>
              <a:t>向</a:t>
            </a:r>
            <a:r>
              <a:rPr kumimoji="1" lang="zh-CN" altLang="en-US" sz="2000" b="1">
                <a:ln w="12700">
                  <a:noFill/>
                </a:ln>
                <a:solidFill>
                  <a:schemeClr val="accent6">
                    <a:lumMod val="75000"/>
                    <a:alpha val="100000"/>
                  </a:schemeClr>
                </a:solidFill>
                <a:latin typeface="OPPOSans B" panose="00020600040101010101" charset="-122"/>
                <a:ea typeface="OPPOSans B" panose="00020600040101010101" charset="-122"/>
                <a:cs typeface="OPPOSans B" panose="00020600040101010101" charset="-122"/>
              </a:rPr>
              <a:t>人类求助</a:t>
            </a:r>
            <a:r>
              <a:rPr kumimoji="1" lang="en-US" altLang="zh-CN" sz="2000" b="1">
                <a:ln w="12700">
                  <a:noFill/>
                </a:ln>
                <a:solidFill>
                  <a:srgbClr val="000000">
                    <a:alpha val="100000"/>
                  </a:srgbClr>
                </a:solidFill>
                <a:latin typeface="OPPOSans B" panose="00020600040101010101" charset="-122"/>
                <a:ea typeface="OPPOSans B" panose="00020600040101010101" charset="-122"/>
                <a:cs typeface="OPPOSans B" panose="00020600040101010101" charset="-122"/>
              </a:rPr>
              <a:t> </a:t>
            </a:r>
            <a:endParaRPr kumimoji="1" lang="en-US" altLang="zh-CN" sz="2000" b="1">
              <a:ln w="12700">
                <a:noFill/>
              </a:ln>
              <a:solidFill>
                <a:srgbClr val="000000">
                  <a:alpha val="100000"/>
                </a:srgbClr>
              </a:solidFill>
              <a:latin typeface="OPPOSans B" panose="00020600040101010101" charset="-122"/>
              <a:ea typeface="OPPOSans B" panose="00020600040101010101" charset="-122"/>
              <a:cs typeface="OPPOSans B" panose="00020600040101010101" charset="-122"/>
            </a:endParaRPr>
          </a:p>
        </p:txBody>
      </p:sp>
      <p:sp>
        <p:nvSpPr>
          <p:cNvPr id="14" name="标题 1"/>
          <p:cNvSpPr txBox="1"/>
          <p:nvPr/>
        </p:nvSpPr>
        <p:spPr>
          <a:xfrm>
            <a:off x="8691245" y="2376170"/>
            <a:ext cx="2333625" cy="372745"/>
          </a:xfrm>
          <a:prstGeom prst="rect">
            <a:avLst/>
          </a:prstGeom>
          <a:noFill/>
          <a:ln>
            <a:noFill/>
          </a:ln>
        </p:spPr>
        <p:txBody>
          <a:bodyPr vert="horz" wrap="square" lIns="0" tIns="0" rIns="0" bIns="0" rtlCol="0" anchor="ctr"/>
          <a:lstStyle/>
          <a:p>
            <a:pPr algn="ctr">
              <a:lnSpc>
                <a:spcPct val="150000"/>
              </a:lnSpc>
            </a:pPr>
            <a:r>
              <a:rPr kumimoji="1" lang="en-US" altLang="zh-CN" b="1">
                <a:ln w="12700">
                  <a:noFill/>
                </a:ln>
                <a:solidFill>
                  <a:schemeClr val="accent6">
                    <a:lumMod val="75000"/>
                    <a:alpha val="100000"/>
                  </a:schemeClr>
                </a:solidFill>
                <a:latin typeface="OPPOSans B" panose="00020600040101010101" charset="-122"/>
                <a:ea typeface="OPPOSans B" panose="00020600040101010101" charset="-122"/>
                <a:cs typeface="OPPOSans B" panose="00020600040101010101" charset="-122"/>
              </a:rPr>
              <a:t>03 </a:t>
            </a:r>
            <a:r>
              <a:rPr kumimoji="1" lang="zh-CN" altLang="en-US" b="1">
                <a:ln w="12700">
                  <a:noFill/>
                </a:ln>
                <a:solidFill>
                  <a:schemeClr val="accent6">
                    <a:lumMod val="75000"/>
                    <a:alpha val="100000"/>
                  </a:schemeClr>
                </a:solidFill>
                <a:latin typeface="OPPOSans B" panose="00020600040101010101" charset="-122"/>
                <a:ea typeface="OPPOSans B" panose="00020600040101010101" charset="-122"/>
                <a:cs typeface="OPPOSans B" panose="00020600040101010101" charset="-122"/>
              </a:rPr>
              <a:t>沟通记录和透明度</a:t>
            </a:r>
            <a:endParaRPr kumimoji="1" lang="zh-CN" altLang="en-US" b="1">
              <a:ln w="12700">
                <a:noFill/>
              </a:ln>
              <a:solidFill>
                <a:schemeClr val="accent6">
                  <a:lumMod val="75000"/>
                  <a:alpha val="100000"/>
                </a:schemeClr>
              </a:solidFill>
              <a:latin typeface="OPPOSans B" panose="00020600040101010101" charset="-122"/>
              <a:ea typeface="OPPOSans B" panose="00020600040101010101" charset="-122"/>
              <a:cs typeface="OPPOSans B" panose="00020600040101010101" charset="-122"/>
            </a:endParaRPr>
          </a:p>
        </p:txBody>
      </p:sp>
      <p:sp>
        <p:nvSpPr>
          <p:cNvPr id="15" name="标题 1"/>
          <p:cNvSpPr txBox="1"/>
          <p:nvPr/>
        </p:nvSpPr>
        <p:spPr>
          <a:xfrm>
            <a:off x="1158984" y="398382"/>
            <a:ext cx="9989075" cy="432000"/>
          </a:xfrm>
          <a:prstGeom prst="rect">
            <a:avLst/>
          </a:prstGeom>
          <a:noFill/>
          <a:ln>
            <a:noFill/>
          </a:ln>
        </p:spPr>
        <p:txBody>
          <a:bodyPr vert="horz" wrap="square" lIns="0" tIns="0" rIns="0" bIns="0" rtlCol="0" anchor="ctr"/>
          <a:lstStyle/>
          <a:p>
            <a:pPr algn="l">
              <a:lnSpc>
                <a:spcPct val="120000"/>
              </a:lnSpc>
            </a:pPr>
            <a:r>
              <a:rPr kumimoji="1" lang="en-US" altLang="zh-CN" sz="2800" b="1">
                <a:ln w="12700">
                  <a:noFill/>
                </a:ln>
                <a:solidFill>
                  <a:schemeClr val="accent6">
                    <a:lumMod val="75000"/>
                    <a:alpha val="100000"/>
                  </a:schemeClr>
                </a:solidFill>
                <a:latin typeface="Source Han Sans CN Bold Bold"/>
                <a:ea typeface="Source Han Sans CN Bold Bold"/>
                <a:cs typeface="Source Han Sans CN Bold Bold"/>
              </a:rPr>
              <a:t>Agent 技术3 – 遇到</a:t>
            </a:r>
            <a:r>
              <a:rPr kumimoji="1" lang="zh-CN" altLang="en-US" sz="2800" b="1">
                <a:ln w="12700">
                  <a:noFill/>
                </a:ln>
                <a:solidFill>
                  <a:schemeClr val="accent6">
                    <a:lumMod val="75000"/>
                    <a:alpha val="100000"/>
                  </a:schemeClr>
                </a:solidFill>
                <a:latin typeface="Source Han Sans CN Bold Bold"/>
                <a:ea typeface="Source Han Sans CN Bold Bold"/>
                <a:cs typeface="Source Han Sans CN Bold Bold"/>
              </a:rPr>
              <a:t>困难向人类求助</a:t>
            </a:r>
            <a:endParaRPr kumimoji="1" lang="zh-CN" altLang="en-US" sz="2800" b="1">
              <a:ln w="12700">
                <a:noFill/>
              </a:ln>
              <a:solidFill>
                <a:schemeClr val="accent6">
                  <a:lumMod val="75000"/>
                  <a:alpha val="100000"/>
                </a:schemeClr>
              </a:solidFill>
              <a:latin typeface="Source Han Sans CN Bold Bold"/>
              <a:ea typeface="Source Han Sans CN Bold Bold"/>
              <a:cs typeface="Source Han Sans CN Bold Bold"/>
            </a:endParaRPr>
          </a:p>
        </p:txBody>
      </p:sp>
      <p:sp>
        <p:nvSpPr>
          <p:cNvPr id="16" name="标题 1"/>
          <p:cNvSpPr txBox="1"/>
          <p:nvPr/>
        </p:nvSpPr>
        <p:spPr>
          <a:xfrm>
            <a:off x="392580" y="457288"/>
            <a:ext cx="356720" cy="356720"/>
          </a:xfrm>
          <a:prstGeom prst="ellipse">
            <a:avLst/>
          </a:prstGeom>
          <a:no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574960" y="455648"/>
            <a:ext cx="360000" cy="36000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alpha val="100000"/>
                </a:schemeClr>
              </a:gs>
              <a:gs pos="100000">
                <a:schemeClr val="accent1">
                  <a:lumMod val="20000"/>
                  <a:lumOff val="80000"/>
                </a:schemeClr>
              </a:gs>
            </a:gsLst>
            <a:lin ang="5400000" scaled="0"/>
          </a:gradFill>
          <a:ln w="9525"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5414803" y="1376016"/>
            <a:ext cx="756920" cy="445273"/>
          </a:xfrm>
          <a:prstGeom prst="roundRect">
            <a:avLst>
              <a:gd name="adj" fmla="val 50000"/>
            </a:avLst>
          </a:prstGeom>
          <a:gradFill>
            <a:gsLst>
              <a:gs pos="0">
                <a:schemeClr val="accent1">
                  <a:lumMod val="60000"/>
                  <a:lumOff val="40000"/>
                </a:schemeClr>
              </a:gs>
              <a:gs pos="100000">
                <a:schemeClr val="accent1"/>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5451160" y="1478459"/>
            <a:ext cx="684206" cy="245760"/>
          </a:xfrm>
          <a:prstGeom prst="rect">
            <a:avLst/>
          </a:prstGeom>
          <a:noFill/>
          <a:ln>
            <a:noFill/>
          </a:ln>
        </p:spPr>
        <p:txBody>
          <a:bodyPr vert="horz" wrap="square" lIns="0" tIns="0" rIns="0" bIns="0" rtlCol="0" anchor="ctr"/>
          <a:lstStyle/>
          <a:p>
            <a:pPr algn="ctr">
              <a:lnSpc>
                <a:spcPct val="150000"/>
              </a:lnSpc>
            </a:pPr>
            <a:r>
              <a:rPr kumimoji="1" lang="en-US" altLang="zh-CN" sz="1800">
                <a:ln w="12700">
                  <a:noFill/>
                </a:ln>
                <a:solidFill>
                  <a:srgbClr val="FFFFFF">
                    <a:alpha val="100000"/>
                  </a:srgbClr>
                </a:solidFill>
                <a:latin typeface="Source Han Sans CN Normal"/>
                <a:ea typeface="Source Han Sans CN Normal"/>
                <a:cs typeface="Source Han Sans CN Normal"/>
              </a:rPr>
              <a:t>01</a:t>
            </a:r>
            <a:endParaRPr kumimoji="1" lang="zh-CN" altLang="en-US"/>
          </a:p>
        </p:txBody>
      </p:sp>
      <p:sp>
        <p:nvSpPr>
          <p:cNvPr id="5" name="标题 1"/>
          <p:cNvSpPr txBox="1"/>
          <p:nvPr/>
        </p:nvSpPr>
        <p:spPr>
          <a:xfrm>
            <a:off x="5448935" y="1927860"/>
            <a:ext cx="5927725" cy="519430"/>
          </a:xfrm>
          <a:prstGeom prst="rect">
            <a:avLst/>
          </a:prstGeom>
          <a:noFill/>
          <a:ln>
            <a:noFill/>
          </a:ln>
        </p:spPr>
        <p:txBody>
          <a:bodyPr vert="horz" wrap="square" lIns="0" tIns="0" rIns="0" bIns="0" rtlCol="0" anchor="t"/>
          <a:lstStyle/>
          <a:p>
            <a:pPr marL="285750" indent="-285750" algn="l">
              <a:lnSpc>
                <a:spcPct val="150000"/>
              </a:lnSpc>
              <a:buFont typeface="Arial" panose="020B0604020202090204" pitchFamily="34" charset="0"/>
              <a:buChar char="•"/>
            </a:pP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复杂任务的关键节点保存状态</a:t>
            </a:r>
            <a:endParaRPr kumimoji="1" lang="zh-CN" altLang="en-US" sz="2000">
              <a:ln w="12700">
                <a:noFill/>
              </a:ln>
              <a:solidFill>
                <a:schemeClr val="accent6">
                  <a:lumMod val="75000"/>
                  <a:alpha val="100000"/>
                </a:schemeClr>
              </a:solidFill>
              <a:latin typeface="Source Han Sans CN Normal"/>
              <a:ea typeface="Source Han Sans CN Normal"/>
              <a:cs typeface="Source Han Sans CN Normal"/>
            </a:endParaRPr>
          </a:p>
        </p:txBody>
      </p:sp>
      <p:sp>
        <p:nvSpPr>
          <p:cNvPr id="6" name="标题 1"/>
          <p:cNvSpPr txBox="1"/>
          <p:nvPr/>
        </p:nvSpPr>
        <p:spPr>
          <a:xfrm>
            <a:off x="660400" y="1767619"/>
            <a:ext cx="2050995" cy="2050995"/>
          </a:xfrm>
          <a:prstGeom prst="roundRect">
            <a:avLst>
              <a:gd name="adj" fmla="val 11239"/>
            </a:avLst>
          </a:prstGeom>
          <a:gradFill>
            <a:gsLst>
              <a:gs pos="0">
                <a:schemeClr val="accent1">
                  <a:lumMod val="60000"/>
                  <a:lumOff val="40000"/>
                </a:schemeClr>
              </a:gs>
              <a:gs pos="100000">
                <a:schemeClr val="accent1"/>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7" name="图片 6"/>
          <p:cNvPicPr>
            <a:picLocks noChangeAspect="1"/>
          </p:cNvPicPr>
          <p:nvPr/>
        </p:nvPicPr>
        <p:blipFill>
          <a:blip r:embed="rId1">
            <a:alphaModFix amt="100000"/>
          </a:blip>
          <a:srcRect l="16620" r="16620"/>
          <a:stretch>
            <a:fillRect/>
          </a:stretch>
        </p:blipFill>
        <p:spPr>
          <a:xfrm>
            <a:off x="859183" y="2006159"/>
            <a:ext cx="4158090" cy="3490622"/>
          </a:xfrm>
          <a:custGeom>
            <a:avLst/>
            <a:gdLst/>
            <a:ahLst/>
            <a:cxnLst/>
            <a:rect l="l" t="t" r="r" b="b"/>
            <a:pathLst>
              <a:path w="4158090" h="3490622">
                <a:moveTo>
                  <a:pt x="272269" y="0"/>
                </a:moveTo>
                <a:lnTo>
                  <a:pt x="3885821" y="0"/>
                </a:lnTo>
                <a:cubicBezTo>
                  <a:pt x="4036191" y="0"/>
                  <a:pt x="4158090" y="121899"/>
                  <a:pt x="4158090" y="272269"/>
                </a:cubicBezTo>
                <a:lnTo>
                  <a:pt x="4158090" y="3218353"/>
                </a:lnTo>
                <a:cubicBezTo>
                  <a:pt x="4158090" y="3368723"/>
                  <a:pt x="4036191" y="3490622"/>
                  <a:pt x="3885821" y="3490622"/>
                </a:cubicBezTo>
                <a:lnTo>
                  <a:pt x="272269" y="3490622"/>
                </a:lnTo>
                <a:cubicBezTo>
                  <a:pt x="121899" y="3490622"/>
                  <a:pt x="0" y="3368723"/>
                  <a:pt x="0" y="3218353"/>
                </a:cubicBezTo>
                <a:lnTo>
                  <a:pt x="0" y="272269"/>
                </a:lnTo>
                <a:cubicBezTo>
                  <a:pt x="0" y="121899"/>
                  <a:pt x="121899" y="0"/>
                  <a:pt x="272269" y="0"/>
                </a:cubicBezTo>
                <a:close/>
              </a:path>
            </a:pathLst>
          </a:custGeom>
          <a:noFill/>
          <a:ln>
            <a:noFill/>
          </a:ln>
        </p:spPr>
      </p:pic>
      <p:sp>
        <p:nvSpPr>
          <p:cNvPr id="8" name="标题 1"/>
          <p:cNvSpPr txBox="1"/>
          <p:nvPr/>
        </p:nvSpPr>
        <p:spPr>
          <a:xfrm>
            <a:off x="5414803" y="2689197"/>
            <a:ext cx="756920" cy="445273"/>
          </a:xfrm>
          <a:prstGeom prst="roundRect">
            <a:avLst>
              <a:gd name="adj" fmla="val 50000"/>
            </a:avLst>
          </a:prstGeom>
          <a:gradFill>
            <a:gsLst>
              <a:gs pos="0">
                <a:schemeClr val="accent1">
                  <a:lumMod val="60000"/>
                  <a:lumOff val="40000"/>
                </a:schemeClr>
              </a:gs>
              <a:gs pos="100000">
                <a:schemeClr val="accent1"/>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5451160" y="2791640"/>
            <a:ext cx="684206" cy="245760"/>
          </a:xfrm>
          <a:prstGeom prst="rect">
            <a:avLst/>
          </a:prstGeom>
          <a:noFill/>
          <a:ln>
            <a:noFill/>
          </a:ln>
        </p:spPr>
        <p:txBody>
          <a:bodyPr vert="horz" wrap="square" lIns="0" tIns="0" rIns="0" bIns="0" rtlCol="0" anchor="ctr"/>
          <a:lstStyle/>
          <a:p>
            <a:pPr algn="ctr">
              <a:lnSpc>
                <a:spcPct val="150000"/>
              </a:lnSpc>
            </a:pPr>
            <a:r>
              <a:rPr kumimoji="1" lang="en-US" altLang="zh-CN" sz="1800">
                <a:ln w="12700">
                  <a:noFill/>
                </a:ln>
                <a:solidFill>
                  <a:srgbClr val="FFFFFF">
                    <a:alpha val="100000"/>
                  </a:srgbClr>
                </a:solidFill>
                <a:latin typeface="Source Han Sans CN Normal"/>
                <a:ea typeface="Source Han Sans CN Normal"/>
                <a:cs typeface="Source Han Sans CN Normal"/>
              </a:rPr>
              <a:t>02</a:t>
            </a:r>
            <a:endParaRPr kumimoji="1" lang="zh-CN" altLang="en-US"/>
          </a:p>
        </p:txBody>
      </p:sp>
      <p:sp>
        <p:nvSpPr>
          <p:cNvPr id="10" name="标题 1"/>
          <p:cNvSpPr txBox="1"/>
          <p:nvPr/>
        </p:nvSpPr>
        <p:spPr>
          <a:xfrm>
            <a:off x="5448935" y="3241040"/>
            <a:ext cx="5927725" cy="926465"/>
          </a:xfrm>
          <a:prstGeom prst="rect">
            <a:avLst/>
          </a:prstGeom>
          <a:noFill/>
          <a:ln>
            <a:noFill/>
          </a:ln>
        </p:spPr>
        <p:txBody>
          <a:bodyPr vert="horz" wrap="square" lIns="0" tIns="0" rIns="0" bIns="0" rtlCol="0" anchor="t"/>
          <a:lstStyle/>
          <a:p>
            <a:pPr marL="285750" indent="-285750" algn="l">
              <a:lnSpc>
                <a:spcPct val="150000"/>
              </a:lnSpc>
              <a:buFont typeface="Arial" panose="020B0604020202090204" pitchFamily="34" charset="0"/>
              <a:buChar char="•"/>
            </a:pPr>
            <a:r>
              <a:rPr kumimoji="1" lang="zh-CN" altLang="en-US" sz="2000">
                <a:ln w="12700">
                  <a:noFill/>
                </a:ln>
                <a:solidFill>
                  <a:schemeClr val="accent6">
                    <a:lumMod val="75000"/>
                    <a:alpha val="100000"/>
                  </a:schemeClr>
                </a:solidFill>
                <a:latin typeface="Source Han Sans CN Normal"/>
                <a:ea typeface="Source Han Sans CN Normal"/>
                <a:cs typeface="Source Han Sans CN Normal"/>
                <a:sym typeface="+mn-ea"/>
              </a:rPr>
              <a:t>后台评估每一步的行为和进展</a:t>
            </a:r>
            <a:endParaRPr kumimoji="1" lang="zh-CN" altLang="en-US" sz="2000">
              <a:ln w="12700">
                <a:noFill/>
              </a:ln>
              <a:solidFill>
                <a:schemeClr val="accent6">
                  <a:lumMod val="75000"/>
                  <a:alpha val="100000"/>
                </a:schemeClr>
              </a:solidFill>
              <a:latin typeface="Source Han Sans CN Normal"/>
              <a:ea typeface="Source Han Sans CN Normal"/>
              <a:cs typeface="Source Han Sans CN Normal"/>
              <a:sym typeface="+mn-ea"/>
            </a:endParaRPr>
          </a:p>
          <a:p>
            <a:pPr marL="285750" indent="-285750" algn="l">
              <a:lnSpc>
                <a:spcPct val="150000"/>
              </a:lnSpc>
              <a:buFont typeface="Arial" panose="020B0604020202090204" pitchFamily="34" charset="0"/>
              <a:buChar char="•"/>
            </a:pPr>
            <a:r>
              <a:rPr kumimoji="1" lang="zh-CN" altLang="en-US" sz="2000">
                <a:ln w="12700">
                  <a:noFill/>
                </a:ln>
                <a:solidFill>
                  <a:schemeClr val="accent6">
                    <a:lumMod val="75000"/>
                    <a:alpha val="100000"/>
                  </a:schemeClr>
                </a:solidFill>
                <a:latin typeface="Source Han Sans CN Normal"/>
                <a:ea typeface="Source Han Sans CN Normal"/>
                <a:cs typeface="Source Han Sans CN Normal"/>
                <a:sym typeface="+mn-ea"/>
              </a:rPr>
              <a:t>关键检查点回退</a:t>
            </a:r>
            <a:endParaRPr kumimoji="1" lang="zh-CN" altLang="en-US" sz="2000">
              <a:ln w="12700">
                <a:noFill/>
              </a:ln>
              <a:solidFill>
                <a:schemeClr val="accent6">
                  <a:lumMod val="75000"/>
                  <a:alpha val="100000"/>
                </a:schemeClr>
              </a:solidFill>
              <a:latin typeface="Source Han Sans CN Normal"/>
              <a:ea typeface="Source Han Sans CN Normal"/>
              <a:cs typeface="Source Han Sans CN Normal"/>
              <a:sym typeface="+mn-ea"/>
            </a:endParaRPr>
          </a:p>
        </p:txBody>
      </p:sp>
      <p:sp>
        <p:nvSpPr>
          <p:cNvPr id="11" name="标题 1"/>
          <p:cNvSpPr txBox="1"/>
          <p:nvPr/>
        </p:nvSpPr>
        <p:spPr>
          <a:xfrm>
            <a:off x="5414803" y="4432907"/>
            <a:ext cx="756920" cy="445273"/>
          </a:xfrm>
          <a:prstGeom prst="roundRect">
            <a:avLst>
              <a:gd name="adj" fmla="val 50000"/>
            </a:avLst>
          </a:prstGeom>
          <a:gradFill>
            <a:gsLst>
              <a:gs pos="0">
                <a:schemeClr val="accent1">
                  <a:lumMod val="60000"/>
                  <a:lumOff val="40000"/>
                </a:schemeClr>
              </a:gs>
              <a:gs pos="100000">
                <a:schemeClr val="accent1"/>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5451160" y="4535350"/>
            <a:ext cx="684206" cy="245760"/>
          </a:xfrm>
          <a:prstGeom prst="rect">
            <a:avLst/>
          </a:prstGeom>
          <a:noFill/>
          <a:ln>
            <a:noFill/>
          </a:ln>
        </p:spPr>
        <p:txBody>
          <a:bodyPr vert="horz" wrap="square" lIns="0" tIns="0" rIns="0" bIns="0" rtlCol="0" anchor="ctr"/>
          <a:lstStyle/>
          <a:p>
            <a:pPr algn="ctr">
              <a:lnSpc>
                <a:spcPct val="150000"/>
              </a:lnSpc>
            </a:pPr>
            <a:r>
              <a:rPr kumimoji="1" lang="en-US" altLang="zh-CN" sz="1800">
                <a:ln w="12700">
                  <a:noFill/>
                </a:ln>
                <a:solidFill>
                  <a:srgbClr val="FFFFFF">
                    <a:alpha val="100000"/>
                  </a:srgbClr>
                </a:solidFill>
                <a:latin typeface="Source Han Sans CN Normal"/>
                <a:ea typeface="Source Han Sans CN Normal"/>
                <a:cs typeface="Source Han Sans CN Normal"/>
              </a:rPr>
              <a:t>03</a:t>
            </a:r>
            <a:endParaRPr kumimoji="1" lang="zh-CN" altLang="en-US"/>
          </a:p>
        </p:txBody>
      </p:sp>
      <p:sp>
        <p:nvSpPr>
          <p:cNvPr id="14" name="标题 1"/>
          <p:cNvSpPr txBox="1"/>
          <p:nvPr/>
        </p:nvSpPr>
        <p:spPr>
          <a:xfrm>
            <a:off x="1158984" y="398382"/>
            <a:ext cx="9989075" cy="432000"/>
          </a:xfrm>
          <a:prstGeom prst="rect">
            <a:avLst/>
          </a:prstGeom>
          <a:noFill/>
          <a:ln>
            <a:noFill/>
          </a:ln>
        </p:spPr>
        <p:txBody>
          <a:bodyPr vert="horz" wrap="square" lIns="0" tIns="0" rIns="0" bIns="0" rtlCol="0" anchor="ctr"/>
          <a:lstStyle/>
          <a:p>
            <a:pPr algn="l">
              <a:lnSpc>
                <a:spcPct val="120000"/>
              </a:lnSpc>
            </a:pPr>
            <a:r>
              <a:rPr kumimoji="1" lang="en-US" altLang="zh-CN" sz="2800" b="1">
                <a:ln w="12700">
                  <a:noFill/>
                </a:ln>
                <a:solidFill>
                  <a:schemeClr val="accent6">
                    <a:lumMod val="75000"/>
                    <a:alpha val="100000"/>
                  </a:schemeClr>
                </a:solidFill>
                <a:latin typeface="Source Han Sans CN Bold Bold"/>
                <a:ea typeface="Source Han Sans CN Bold Bold"/>
                <a:cs typeface="Source Han Sans CN Bold Bold"/>
              </a:rPr>
              <a:t>Agent 技术4 – 检查点、自我反思与回溯</a:t>
            </a:r>
            <a:endParaRPr kumimoji="1" lang="en-US" altLang="zh-CN" sz="2800" b="1">
              <a:ln w="12700">
                <a:noFill/>
              </a:ln>
              <a:solidFill>
                <a:schemeClr val="accent6">
                  <a:lumMod val="75000"/>
                  <a:alpha val="100000"/>
                </a:schemeClr>
              </a:solidFill>
              <a:latin typeface="Source Han Sans CN Bold Bold"/>
              <a:ea typeface="Source Han Sans CN Bold Bold"/>
              <a:cs typeface="Source Han Sans CN Bold Bold"/>
            </a:endParaRPr>
          </a:p>
        </p:txBody>
      </p:sp>
      <p:sp>
        <p:nvSpPr>
          <p:cNvPr id="15" name="标题 1"/>
          <p:cNvSpPr txBox="1"/>
          <p:nvPr/>
        </p:nvSpPr>
        <p:spPr>
          <a:xfrm>
            <a:off x="392580" y="457288"/>
            <a:ext cx="356720" cy="356720"/>
          </a:xfrm>
          <a:prstGeom prst="ellipse">
            <a:avLst/>
          </a:prstGeom>
          <a:no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574960" y="455648"/>
            <a:ext cx="360000" cy="36000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6264275" y="1316355"/>
            <a:ext cx="5808980" cy="457200"/>
          </a:xfrm>
          <a:prstGeom prst="rect">
            <a:avLst/>
          </a:prstGeom>
          <a:noFill/>
          <a:ln>
            <a:noFill/>
          </a:ln>
        </p:spPr>
        <p:txBody>
          <a:bodyPr vert="horz" wrap="square" lIns="0" tIns="0" rIns="0" bIns="0" rtlCol="0" anchor="t"/>
          <a:p>
            <a:pPr algn="l">
              <a:lnSpc>
                <a:spcPct val="150000"/>
              </a:lnSpc>
            </a:pPr>
            <a:r>
              <a:rPr kumimoji="1" lang="en-US" altLang="zh-CN" sz="2000" b="1">
                <a:ln w="12700">
                  <a:noFill/>
                </a:ln>
                <a:solidFill>
                  <a:schemeClr val="accent6">
                    <a:lumMod val="75000"/>
                    <a:alpha val="100000"/>
                  </a:schemeClr>
                </a:solidFill>
                <a:latin typeface="Source Han Sans CN Normal"/>
                <a:ea typeface="Source Han Sans CN Normal"/>
                <a:cs typeface="Source Han Sans CN Normal"/>
              </a:rPr>
              <a:t>关键检查点设置</a:t>
            </a:r>
            <a:endParaRPr kumimoji="1" lang="en-US" altLang="zh-CN" sz="2000" b="1">
              <a:ln w="12700">
                <a:noFill/>
              </a:ln>
              <a:solidFill>
                <a:schemeClr val="accent6">
                  <a:lumMod val="75000"/>
                  <a:alpha val="100000"/>
                </a:schemeClr>
              </a:solidFill>
              <a:latin typeface="Source Han Sans CN Normal"/>
              <a:ea typeface="Source Han Sans CN Normal"/>
              <a:cs typeface="Source Han Sans CN Normal"/>
            </a:endParaRPr>
          </a:p>
        </p:txBody>
      </p:sp>
      <p:sp>
        <p:nvSpPr>
          <p:cNvPr id="18" name="标题 1"/>
          <p:cNvSpPr txBox="1"/>
          <p:nvPr/>
        </p:nvSpPr>
        <p:spPr>
          <a:xfrm>
            <a:off x="6311900" y="2689225"/>
            <a:ext cx="5808980" cy="457200"/>
          </a:xfrm>
          <a:prstGeom prst="rect">
            <a:avLst/>
          </a:prstGeom>
          <a:noFill/>
          <a:ln>
            <a:noFill/>
          </a:ln>
        </p:spPr>
        <p:txBody>
          <a:bodyPr vert="horz" wrap="square" lIns="0" tIns="0" rIns="0" bIns="0" rtlCol="0" anchor="t"/>
          <a:p>
            <a:pPr algn="l">
              <a:lnSpc>
                <a:spcPct val="150000"/>
              </a:lnSpc>
            </a:pPr>
            <a:r>
              <a:rPr kumimoji="1" lang="zh-CN" altLang="en-US" sz="2000" b="1">
                <a:ln w="12700">
                  <a:noFill/>
                </a:ln>
                <a:solidFill>
                  <a:schemeClr val="accent6">
                    <a:lumMod val="75000"/>
                    <a:alpha val="100000"/>
                  </a:schemeClr>
                </a:solidFill>
                <a:latin typeface="Source Han Sans CN Normal"/>
                <a:ea typeface="Source Han Sans CN Normal"/>
                <a:cs typeface="Source Han Sans CN Normal"/>
              </a:rPr>
              <a:t>自我反思</a:t>
            </a:r>
            <a:r>
              <a:rPr kumimoji="1" lang="zh-CN" altLang="en-US" sz="2000" b="1">
                <a:ln w="12700">
                  <a:noFill/>
                </a:ln>
                <a:solidFill>
                  <a:schemeClr val="accent6">
                    <a:lumMod val="75000"/>
                    <a:alpha val="100000"/>
                  </a:schemeClr>
                </a:solidFill>
                <a:latin typeface="Source Han Sans CN Normal"/>
                <a:ea typeface="Source Han Sans CN Normal"/>
                <a:cs typeface="Source Han Sans CN Normal"/>
              </a:rPr>
              <a:t>机制</a:t>
            </a:r>
            <a:endParaRPr kumimoji="1" lang="zh-CN" altLang="en-US" sz="2000" b="1">
              <a:ln w="12700">
                <a:noFill/>
              </a:ln>
              <a:solidFill>
                <a:schemeClr val="accent6">
                  <a:lumMod val="75000"/>
                  <a:alpha val="100000"/>
                </a:schemeClr>
              </a:solidFill>
              <a:latin typeface="Source Han Sans CN Normal"/>
              <a:ea typeface="Source Han Sans CN Normal"/>
              <a:cs typeface="Source Han Sans CN Normal"/>
            </a:endParaRPr>
          </a:p>
        </p:txBody>
      </p:sp>
      <p:sp>
        <p:nvSpPr>
          <p:cNvPr id="19" name="标题 1"/>
          <p:cNvSpPr txBox="1"/>
          <p:nvPr/>
        </p:nvSpPr>
        <p:spPr>
          <a:xfrm>
            <a:off x="6383020" y="4434205"/>
            <a:ext cx="5808980" cy="457200"/>
          </a:xfrm>
          <a:prstGeom prst="rect">
            <a:avLst/>
          </a:prstGeom>
          <a:noFill/>
          <a:ln>
            <a:noFill/>
          </a:ln>
        </p:spPr>
        <p:txBody>
          <a:bodyPr vert="horz" wrap="square" lIns="0" tIns="0" rIns="0" bIns="0" rtlCol="0" anchor="t"/>
          <a:p>
            <a:pPr algn="l">
              <a:lnSpc>
                <a:spcPct val="150000"/>
              </a:lnSpc>
            </a:pPr>
            <a:r>
              <a:rPr kumimoji="1" lang="zh-CN" altLang="en-US" sz="2000" b="1">
                <a:ln w="12700">
                  <a:noFill/>
                </a:ln>
                <a:solidFill>
                  <a:schemeClr val="accent6">
                    <a:lumMod val="75000"/>
                    <a:alpha val="100000"/>
                  </a:schemeClr>
                </a:solidFill>
                <a:latin typeface="Source Han Sans CN Normal"/>
                <a:ea typeface="Source Han Sans CN Normal"/>
                <a:cs typeface="Source Han Sans CN Normal"/>
              </a:rPr>
              <a:t>失败教训</a:t>
            </a:r>
            <a:r>
              <a:rPr kumimoji="1" lang="zh-CN" altLang="en-US" sz="2000" b="1">
                <a:ln w="12700">
                  <a:noFill/>
                </a:ln>
                <a:solidFill>
                  <a:schemeClr val="accent6">
                    <a:lumMod val="75000"/>
                    <a:alpha val="100000"/>
                  </a:schemeClr>
                </a:solidFill>
                <a:latin typeface="Source Han Sans CN Normal"/>
                <a:ea typeface="Source Han Sans CN Normal"/>
                <a:cs typeface="Source Han Sans CN Normal"/>
              </a:rPr>
              <a:t>积累</a:t>
            </a:r>
            <a:endParaRPr kumimoji="1" lang="zh-CN" altLang="en-US" sz="2000" b="1">
              <a:ln w="12700">
                <a:noFill/>
              </a:ln>
              <a:solidFill>
                <a:schemeClr val="accent6">
                  <a:lumMod val="75000"/>
                  <a:alpha val="100000"/>
                </a:schemeClr>
              </a:solidFill>
              <a:latin typeface="Source Han Sans CN Normal"/>
              <a:ea typeface="Source Han Sans CN Normal"/>
              <a:cs typeface="Source Han Sans CN Normal"/>
            </a:endParaRPr>
          </a:p>
        </p:txBody>
      </p:sp>
      <p:sp>
        <p:nvSpPr>
          <p:cNvPr id="20" name="标题 1"/>
          <p:cNvSpPr txBox="1"/>
          <p:nvPr/>
        </p:nvSpPr>
        <p:spPr>
          <a:xfrm>
            <a:off x="5451475" y="4997450"/>
            <a:ext cx="6179820" cy="1005840"/>
          </a:xfrm>
          <a:prstGeom prst="rect">
            <a:avLst/>
          </a:prstGeom>
          <a:noFill/>
          <a:ln>
            <a:noFill/>
          </a:ln>
        </p:spPr>
        <p:txBody>
          <a:bodyPr vert="horz" wrap="square" lIns="0" tIns="0" rIns="0" bIns="0" rtlCol="0" anchor="t"/>
          <a:p>
            <a:pPr marL="285750" indent="-285750" algn="l">
              <a:lnSpc>
                <a:spcPct val="150000"/>
              </a:lnSpc>
              <a:buFont typeface="Arial" panose="020B0604020202090204" pitchFamily="34" charset="0"/>
              <a:buChar char="•"/>
            </a:pPr>
            <a:r>
              <a:rPr kumimoji="1" lang="zh-CN" altLang="en-US" sz="2000">
                <a:ln w="12700">
                  <a:noFill/>
                </a:ln>
                <a:solidFill>
                  <a:schemeClr val="accent6">
                    <a:lumMod val="75000"/>
                    <a:alpha val="100000"/>
                  </a:schemeClr>
                </a:solidFill>
                <a:latin typeface="Source Han Sans CN Normal"/>
                <a:ea typeface="Source Han Sans CN Normal"/>
                <a:cs typeface="Source Han Sans CN Normal"/>
                <a:sym typeface="+mn-ea"/>
              </a:rPr>
              <a:t>总结回退时的经验教训</a:t>
            </a:r>
            <a:r>
              <a:rPr kumimoji="1" lang="en-US" altLang="zh-CN" sz="2000">
                <a:ln w="12700">
                  <a:noFill/>
                </a:ln>
                <a:solidFill>
                  <a:schemeClr val="accent6">
                    <a:lumMod val="75000"/>
                    <a:alpha val="100000"/>
                  </a:schemeClr>
                </a:solidFill>
                <a:latin typeface="Source Han Sans CN Normal"/>
                <a:ea typeface="Source Han Sans CN Normal"/>
                <a:cs typeface="Source Han Sans CN Normal"/>
                <a:sym typeface="+mn-ea"/>
              </a:rPr>
              <a:t>，</a:t>
            </a:r>
            <a:r>
              <a:rPr kumimoji="1" lang="zh-CN" altLang="en-US" sz="2000">
                <a:ln w="12700">
                  <a:noFill/>
                </a:ln>
                <a:solidFill>
                  <a:schemeClr val="accent6">
                    <a:lumMod val="75000"/>
                    <a:alpha val="100000"/>
                  </a:schemeClr>
                </a:solidFill>
                <a:latin typeface="Source Han Sans CN Normal"/>
                <a:ea typeface="Source Han Sans CN Normal"/>
                <a:cs typeface="Source Han Sans CN Normal"/>
                <a:sym typeface="+mn-ea"/>
              </a:rPr>
              <a:t>放入上下文</a:t>
            </a:r>
            <a:r>
              <a:rPr kumimoji="1" lang="en-US" altLang="zh-CN" sz="2000">
                <a:ln w="12700">
                  <a:noFill/>
                </a:ln>
                <a:solidFill>
                  <a:schemeClr val="accent6">
                    <a:lumMod val="75000"/>
                    <a:alpha val="100000"/>
                  </a:schemeClr>
                </a:solidFill>
                <a:latin typeface="Source Han Sans CN Normal"/>
                <a:ea typeface="Source Han Sans CN Normal"/>
                <a:cs typeface="Source Han Sans CN Normal"/>
                <a:sym typeface="+mn-ea"/>
              </a:rPr>
              <a:t>，</a:t>
            </a:r>
            <a:r>
              <a:rPr kumimoji="1" lang="zh-CN" altLang="en-US" sz="2000">
                <a:ln w="12700">
                  <a:noFill/>
                </a:ln>
                <a:solidFill>
                  <a:schemeClr val="accent6">
                    <a:lumMod val="75000"/>
                    <a:alpha val="100000"/>
                  </a:schemeClr>
                </a:solidFill>
                <a:latin typeface="Source Han Sans CN Normal"/>
                <a:ea typeface="Source Han Sans CN Normal"/>
                <a:cs typeface="Source Han Sans CN Normal"/>
                <a:sym typeface="+mn-ea"/>
              </a:rPr>
              <a:t>避免重蹈覆辙</a:t>
            </a:r>
            <a:endParaRPr kumimoji="1" lang="zh-CN" altLang="en-US" sz="2000">
              <a:ln w="12700">
                <a:noFill/>
              </a:ln>
              <a:solidFill>
                <a:schemeClr val="accent6">
                  <a:lumMod val="75000"/>
                  <a:alpha val="100000"/>
                </a:schemeClr>
              </a:solidFill>
              <a:latin typeface="Source Han Sans CN Normal"/>
              <a:ea typeface="Source Han Sans CN Normal"/>
              <a:cs typeface="Source Han Sans CN Normal"/>
              <a:sym typeface="+mn-ea"/>
            </a:endParaRPr>
          </a:p>
          <a:p>
            <a:pPr marL="285750" indent="-285750" algn="l">
              <a:lnSpc>
                <a:spcPct val="150000"/>
              </a:lnSpc>
              <a:buFont typeface="Arial" panose="020B0604020202090204" pitchFamily="34" charset="0"/>
              <a:buChar char="•"/>
            </a:pPr>
            <a:r>
              <a:rPr kumimoji="1" lang="zh-CN" altLang="en-US" sz="2000">
                <a:ln w="12700">
                  <a:noFill/>
                </a:ln>
                <a:solidFill>
                  <a:schemeClr val="accent6">
                    <a:lumMod val="75000"/>
                    <a:alpha val="100000"/>
                  </a:schemeClr>
                </a:solidFill>
                <a:latin typeface="Source Han Sans CN Normal"/>
                <a:ea typeface="Source Han Sans CN Normal"/>
                <a:cs typeface="Source Han Sans CN Normal"/>
                <a:sym typeface="+mn-ea"/>
              </a:rPr>
              <a:t>失败中学习记录得到长期记忆</a:t>
            </a:r>
            <a:endParaRPr kumimoji="1" lang="zh-CN" altLang="en-US" sz="2000">
              <a:ln w="12700">
                <a:noFill/>
              </a:ln>
              <a:solidFill>
                <a:schemeClr val="accent6">
                  <a:lumMod val="75000"/>
                  <a:alpha val="100000"/>
                </a:schemeClr>
              </a:solidFill>
              <a:latin typeface="Source Han Sans CN Normal"/>
              <a:ea typeface="Source Han Sans CN Normal"/>
              <a:cs typeface="Source Han Sans CN Normal"/>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alpha val="100000"/>
                </a:schemeClr>
              </a:gs>
              <a:gs pos="100000">
                <a:schemeClr val="accent1">
                  <a:lumMod val="20000"/>
                  <a:lumOff val="80000"/>
                </a:schemeClr>
              </a:gs>
            </a:gsLst>
            <a:lin ang="5400000" scaled="0"/>
          </a:gradFill>
          <a:ln w="9525"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60399" y="1436438"/>
            <a:ext cx="3462422" cy="3952374"/>
          </a:xfrm>
          <a:prstGeom prst="roundRect">
            <a:avLst>
              <a:gd name="adj" fmla="val 6481"/>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4" name="标题 1"/>
          <p:cNvSpPr txBox="1"/>
          <p:nvPr/>
        </p:nvSpPr>
        <p:spPr>
          <a:xfrm>
            <a:off x="4365583" y="2391614"/>
            <a:ext cx="3462422" cy="3952374"/>
          </a:xfrm>
          <a:prstGeom prst="roundRect">
            <a:avLst>
              <a:gd name="adj" fmla="val 6018"/>
            </a:avLst>
          </a:prstGeom>
          <a:solidFill>
            <a:schemeClr val="accent2"/>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5" name="标题 1"/>
          <p:cNvSpPr txBox="1"/>
          <p:nvPr/>
        </p:nvSpPr>
        <p:spPr>
          <a:xfrm>
            <a:off x="8070766" y="1436438"/>
            <a:ext cx="3462422" cy="3952374"/>
          </a:xfrm>
          <a:prstGeom prst="roundRect">
            <a:avLst>
              <a:gd name="adj" fmla="val 6481"/>
            </a:avLst>
          </a:pr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nvSpPr>
        <p:spPr>
          <a:xfrm>
            <a:off x="937895" y="1524635"/>
            <a:ext cx="3136900" cy="579755"/>
          </a:xfrm>
          <a:prstGeom prst="rect">
            <a:avLst/>
          </a:prstGeom>
          <a:noFill/>
          <a:ln>
            <a:noFill/>
          </a:ln>
        </p:spPr>
        <p:txBody>
          <a:bodyPr vert="horz" wrap="square" lIns="91440" tIns="45720" rIns="91440" bIns="45720" rtlCol="0" anchor="t"/>
          <a:lstStyle/>
          <a:p>
            <a:pPr algn="l">
              <a:lnSpc>
                <a:spcPct val="100000"/>
              </a:lnSpc>
            </a:pPr>
            <a:r>
              <a:rPr kumimoji="1" lang="en-US" altLang="zh-CN" sz="2400" b="1">
                <a:ln w="12700">
                  <a:noFill/>
                </a:ln>
                <a:solidFill>
                  <a:srgbClr val="FFFFFF">
                    <a:alpha val="100000"/>
                  </a:srgbClr>
                </a:solidFill>
                <a:latin typeface="Source Han Sans CN Normal"/>
                <a:ea typeface="Source Han Sans CN Normal"/>
                <a:cs typeface="Source Han Sans CN Normal"/>
              </a:rPr>
              <a:t>01</a:t>
            </a:r>
            <a:r>
              <a:rPr kumimoji="1" lang="zh-CN" altLang="en-US" sz="2400" b="1">
                <a:ln w="12700">
                  <a:noFill/>
                </a:ln>
                <a:solidFill>
                  <a:srgbClr val="FFFFFF">
                    <a:alpha val="100000"/>
                  </a:srgbClr>
                </a:solidFill>
                <a:latin typeface="Source Han Sans CN Normal"/>
                <a:ea typeface="Source Han Sans CN Normal"/>
                <a:cs typeface="Source Han Sans CN Normal"/>
              </a:rPr>
              <a:t>记忆持久化</a:t>
            </a:r>
            <a:endParaRPr kumimoji="1" lang="zh-CN" altLang="en-US" sz="2400" b="1">
              <a:ln w="12700">
                <a:noFill/>
              </a:ln>
              <a:solidFill>
                <a:srgbClr val="FFFFFF">
                  <a:alpha val="100000"/>
                </a:srgbClr>
              </a:solidFill>
              <a:latin typeface="Source Han Sans CN Normal"/>
              <a:ea typeface="Source Han Sans CN Normal"/>
              <a:cs typeface="Source Han Sans CN Normal"/>
            </a:endParaRPr>
          </a:p>
        </p:txBody>
      </p:sp>
      <p:sp>
        <p:nvSpPr>
          <p:cNvPr id="7" name="标题 1"/>
          <p:cNvSpPr txBox="1"/>
          <p:nvPr/>
        </p:nvSpPr>
        <p:spPr>
          <a:xfrm>
            <a:off x="906128" y="2006268"/>
            <a:ext cx="2967790" cy="4337719"/>
          </a:xfrm>
          <a:custGeom>
            <a:avLst/>
            <a:gdLst>
              <a:gd name="connsiteX0" fmla="*/ 2343463 w 2967790"/>
              <a:gd name="connsiteY0" fmla="*/ 0 h 4337719"/>
              <a:gd name="connsiteX1" fmla="*/ 2474715 w 2967790"/>
              <a:gd name="connsiteY1" fmla="*/ 179456 h 4337719"/>
              <a:gd name="connsiteX2" fmla="*/ 2713777 w 2967790"/>
              <a:gd name="connsiteY2" fmla="*/ 179456 h 4337719"/>
              <a:gd name="connsiteX3" fmla="*/ 2967790 w 2967790"/>
              <a:gd name="connsiteY3" fmla="*/ 433469 h 4337719"/>
              <a:gd name="connsiteX4" fmla="*/ 2967790 w 2967790"/>
              <a:gd name="connsiteY4" fmla="*/ 4083706 h 4337719"/>
              <a:gd name="connsiteX5" fmla="*/ 2713777 w 2967790"/>
              <a:gd name="connsiteY5" fmla="*/ 4337719 h 4337719"/>
              <a:gd name="connsiteX6" fmla="*/ 254013 w 2967790"/>
              <a:gd name="connsiteY6" fmla="*/ 4337719 h 4337719"/>
              <a:gd name="connsiteX7" fmla="*/ 0 w 2967790"/>
              <a:gd name="connsiteY7" fmla="*/ 4083706 h 4337719"/>
              <a:gd name="connsiteX8" fmla="*/ 0 w 2967790"/>
              <a:gd name="connsiteY8" fmla="*/ 433469 h 4337719"/>
              <a:gd name="connsiteX9" fmla="*/ 254013 w 2967790"/>
              <a:gd name="connsiteY9" fmla="*/ 179456 h 4337719"/>
              <a:gd name="connsiteX10" fmla="*/ 2212211 w 2967790"/>
              <a:gd name="connsiteY10" fmla="*/ 179456 h 4337719"/>
            </a:gdLst>
            <a:ahLst/>
            <a:cxnLst/>
            <a:rect l="l" t="t" r="r" b="b"/>
            <a:pathLst>
              <a:path w="2967790" h="4337719">
                <a:moveTo>
                  <a:pt x="2343463" y="0"/>
                </a:moveTo>
                <a:lnTo>
                  <a:pt x="2474715" y="179456"/>
                </a:lnTo>
                <a:lnTo>
                  <a:pt x="2713777" y="179456"/>
                </a:lnTo>
                <a:cubicBezTo>
                  <a:pt x="2854065" y="179456"/>
                  <a:pt x="2967790" y="293181"/>
                  <a:pt x="2967790" y="433469"/>
                </a:cubicBezTo>
                <a:lnTo>
                  <a:pt x="2967790" y="4083706"/>
                </a:lnTo>
                <a:cubicBezTo>
                  <a:pt x="2967790" y="4223994"/>
                  <a:pt x="2854065" y="4337719"/>
                  <a:pt x="2713777" y="4337719"/>
                </a:cubicBezTo>
                <a:lnTo>
                  <a:pt x="254013" y="4337719"/>
                </a:lnTo>
                <a:cubicBezTo>
                  <a:pt x="113725" y="4337719"/>
                  <a:pt x="0" y="4223994"/>
                  <a:pt x="0" y="4083706"/>
                </a:cubicBezTo>
                <a:lnTo>
                  <a:pt x="0" y="433469"/>
                </a:lnTo>
                <a:cubicBezTo>
                  <a:pt x="0" y="293181"/>
                  <a:pt x="113725" y="179456"/>
                  <a:pt x="254013" y="179456"/>
                </a:cubicBezTo>
                <a:lnTo>
                  <a:pt x="2212211" y="179456"/>
                </a:lnTo>
                <a:close/>
              </a:path>
            </a:pathLst>
          </a:custGeom>
          <a:solidFill>
            <a:schemeClr val="bg1"/>
          </a:solidFill>
          <a:ln w="12700" cap="sq">
            <a:noFill/>
            <a:miter/>
          </a:ln>
          <a:effectLst>
            <a:outerShdw blurRad="177800" sx="102000" sy="102000" algn="ctr" rotWithShape="0">
              <a:schemeClr val="accent1">
                <a:alpha val="40000"/>
              </a:schemeClr>
            </a:outerShdw>
          </a:effectLst>
        </p:spPr>
        <p:txBody>
          <a:bodyPr vert="horz" wrap="square" lIns="91440" tIns="45720" rIns="91440" bIns="45720" rtlCol="0" anchor="ctr"/>
          <a:lstStyle/>
          <a:p>
            <a:pPr algn="ctr">
              <a:lnSpc>
                <a:spcPct val="100000"/>
              </a:lnSpc>
            </a:pPr>
            <a:endParaRPr kumimoji="1" lang="zh-CN" altLang="en-US"/>
          </a:p>
        </p:txBody>
      </p:sp>
      <p:sp>
        <p:nvSpPr>
          <p:cNvPr id="8" name="标题 1"/>
          <p:cNvSpPr txBox="1"/>
          <p:nvPr/>
        </p:nvSpPr>
        <p:spPr>
          <a:xfrm>
            <a:off x="8318082" y="2006268"/>
            <a:ext cx="2967790" cy="4337719"/>
          </a:xfrm>
          <a:custGeom>
            <a:avLst/>
            <a:gdLst>
              <a:gd name="connsiteX0" fmla="*/ 2343463 w 2967790"/>
              <a:gd name="connsiteY0" fmla="*/ 0 h 4337719"/>
              <a:gd name="connsiteX1" fmla="*/ 2474715 w 2967790"/>
              <a:gd name="connsiteY1" fmla="*/ 179456 h 4337719"/>
              <a:gd name="connsiteX2" fmla="*/ 2713777 w 2967790"/>
              <a:gd name="connsiteY2" fmla="*/ 179456 h 4337719"/>
              <a:gd name="connsiteX3" fmla="*/ 2967790 w 2967790"/>
              <a:gd name="connsiteY3" fmla="*/ 433469 h 4337719"/>
              <a:gd name="connsiteX4" fmla="*/ 2967790 w 2967790"/>
              <a:gd name="connsiteY4" fmla="*/ 4083706 h 4337719"/>
              <a:gd name="connsiteX5" fmla="*/ 2713777 w 2967790"/>
              <a:gd name="connsiteY5" fmla="*/ 4337719 h 4337719"/>
              <a:gd name="connsiteX6" fmla="*/ 254013 w 2967790"/>
              <a:gd name="connsiteY6" fmla="*/ 4337719 h 4337719"/>
              <a:gd name="connsiteX7" fmla="*/ 0 w 2967790"/>
              <a:gd name="connsiteY7" fmla="*/ 4083706 h 4337719"/>
              <a:gd name="connsiteX8" fmla="*/ 0 w 2967790"/>
              <a:gd name="connsiteY8" fmla="*/ 433469 h 4337719"/>
              <a:gd name="connsiteX9" fmla="*/ 254013 w 2967790"/>
              <a:gd name="connsiteY9" fmla="*/ 179456 h 4337719"/>
              <a:gd name="connsiteX10" fmla="*/ 2212211 w 2967790"/>
              <a:gd name="connsiteY10" fmla="*/ 179456 h 4337719"/>
            </a:gdLst>
            <a:ahLst/>
            <a:cxnLst/>
            <a:rect l="l" t="t" r="r" b="b"/>
            <a:pathLst>
              <a:path w="2967790" h="4337719">
                <a:moveTo>
                  <a:pt x="2343463" y="0"/>
                </a:moveTo>
                <a:lnTo>
                  <a:pt x="2474715" y="179456"/>
                </a:lnTo>
                <a:lnTo>
                  <a:pt x="2713777" y="179456"/>
                </a:lnTo>
                <a:cubicBezTo>
                  <a:pt x="2854065" y="179456"/>
                  <a:pt x="2967790" y="293181"/>
                  <a:pt x="2967790" y="433469"/>
                </a:cubicBezTo>
                <a:lnTo>
                  <a:pt x="2967790" y="4083706"/>
                </a:lnTo>
                <a:cubicBezTo>
                  <a:pt x="2967790" y="4223994"/>
                  <a:pt x="2854065" y="4337719"/>
                  <a:pt x="2713777" y="4337719"/>
                </a:cubicBezTo>
                <a:lnTo>
                  <a:pt x="254013" y="4337719"/>
                </a:lnTo>
                <a:cubicBezTo>
                  <a:pt x="113725" y="4337719"/>
                  <a:pt x="0" y="4223994"/>
                  <a:pt x="0" y="4083706"/>
                </a:cubicBezTo>
                <a:lnTo>
                  <a:pt x="0" y="433469"/>
                </a:lnTo>
                <a:cubicBezTo>
                  <a:pt x="0" y="293181"/>
                  <a:pt x="113725" y="179456"/>
                  <a:pt x="254013" y="179456"/>
                </a:cubicBezTo>
                <a:lnTo>
                  <a:pt x="2212211" y="179456"/>
                </a:lnTo>
                <a:close/>
              </a:path>
            </a:pathLst>
          </a:custGeom>
          <a:solidFill>
            <a:schemeClr val="bg1"/>
          </a:solidFill>
          <a:ln w="12700" cap="sq">
            <a:noFill/>
            <a:miter/>
          </a:ln>
          <a:effectLst>
            <a:outerShdw blurRad="177800" sx="102000" sy="102000" algn="ctr" rotWithShape="0">
              <a:schemeClr val="accent1">
                <a:alpha val="40000"/>
              </a:schemeClr>
            </a:outerShdw>
          </a:effectLst>
        </p:spPr>
        <p:txBody>
          <a:bodyPr vert="horz" wrap="square" lIns="91440" tIns="45720" rIns="91440" bIns="45720" rtlCol="0" anchor="ctr"/>
          <a:lstStyle/>
          <a:p>
            <a:pPr algn="ctr">
              <a:lnSpc>
                <a:spcPct val="100000"/>
              </a:lnSpc>
            </a:pPr>
            <a:endParaRPr kumimoji="1" lang="zh-CN" altLang="en-US"/>
          </a:p>
        </p:txBody>
      </p:sp>
      <p:sp>
        <p:nvSpPr>
          <p:cNvPr id="9" name="标题 1"/>
          <p:cNvSpPr txBox="1"/>
          <p:nvPr/>
        </p:nvSpPr>
        <p:spPr>
          <a:xfrm flipV="1">
            <a:off x="4612105" y="1436438"/>
            <a:ext cx="2967790" cy="4337719"/>
          </a:xfrm>
          <a:custGeom>
            <a:avLst/>
            <a:gdLst>
              <a:gd name="connsiteX0" fmla="*/ 2343463 w 2967790"/>
              <a:gd name="connsiteY0" fmla="*/ 0 h 4337719"/>
              <a:gd name="connsiteX1" fmla="*/ 2474715 w 2967790"/>
              <a:gd name="connsiteY1" fmla="*/ 179456 h 4337719"/>
              <a:gd name="connsiteX2" fmla="*/ 2713777 w 2967790"/>
              <a:gd name="connsiteY2" fmla="*/ 179456 h 4337719"/>
              <a:gd name="connsiteX3" fmla="*/ 2967790 w 2967790"/>
              <a:gd name="connsiteY3" fmla="*/ 433469 h 4337719"/>
              <a:gd name="connsiteX4" fmla="*/ 2967790 w 2967790"/>
              <a:gd name="connsiteY4" fmla="*/ 4083706 h 4337719"/>
              <a:gd name="connsiteX5" fmla="*/ 2713777 w 2967790"/>
              <a:gd name="connsiteY5" fmla="*/ 4337719 h 4337719"/>
              <a:gd name="connsiteX6" fmla="*/ 254013 w 2967790"/>
              <a:gd name="connsiteY6" fmla="*/ 4337719 h 4337719"/>
              <a:gd name="connsiteX7" fmla="*/ 0 w 2967790"/>
              <a:gd name="connsiteY7" fmla="*/ 4083706 h 4337719"/>
              <a:gd name="connsiteX8" fmla="*/ 0 w 2967790"/>
              <a:gd name="connsiteY8" fmla="*/ 433469 h 4337719"/>
              <a:gd name="connsiteX9" fmla="*/ 254013 w 2967790"/>
              <a:gd name="connsiteY9" fmla="*/ 179456 h 4337719"/>
              <a:gd name="connsiteX10" fmla="*/ 2212211 w 2967790"/>
              <a:gd name="connsiteY10" fmla="*/ 179456 h 4337719"/>
            </a:gdLst>
            <a:ahLst/>
            <a:cxnLst/>
            <a:rect l="l" t="t" r="r" b="b"/>
            <a:pathLst>
              <a:path w="2967790" h="4337719">
                <a:moveTo>
                  <a:pt x="2343463" y="0"/>
                </a:moveTo>
                <a:lnTo>
                  <a:pt x="2474715" y="179456"/>
                </a:lnTo>
                <a:lnTo>
                  <a:pt x="2713777" y="179456"/>
                </a:lnTo>
                <a:cubicBezTo>
                  <a:pt x="2854065" y="179456"/>
                  <a:pt x="2967790" y="293181"/>
                  <a:pt x="2967790" y="433469"/>
                </a:cubicBezTo>
                <a:lnTo>
                  <a:pt x="2967790" y="4083706"/>
                </a:lnTo>
                <a:cubicBezTo>
                  <a:pt x="2967790" y="4223994"/>
                  <a:pt x="2854065" y="4337719"/>
                  <a:pt x="2713777" y="4337719"/>
                </a:cubicBezTo>
                <a:lnTo>
                  <a:pt x="254013" y="4337719"/>
                </a:lnTo>
                <a:cubicBezTo>
                  <a:pt x="113725" y="4337719"/>
                  <a:pt x="0" y="4223994"/>
                  <a:pt x="0" y="4083706"/>
                </a:cubicBezTo>
                <a:lnTo>
                  <a:pt x="0" y="433469"/>
                </a:lnTo>
                <a:cubicBezTo>
                  <a:pt x="0" y="293181"/>
                  <a:pt x="113725" y="179456"/>
                  <a:pt x="254013" y="179456"/>
                </a:cubicBezTo>
                <a:lnTo>
                  <a:pt x="2212211" y="179456"/>
                </a:lnTo>
                <a:close/>
              </a:path>
            </a:pathLst>
          </a:custGeom>
          <a:solidFill>
            <a:schemeClr val="bg1"/>
          </a:solidFill>
          <a:ln w="12700" cap="sq">
            <a:noFill/>
            <a:miter/>
          </a:ln>
          <a:effectLst>
            <a:outerShdw blurRad="177800" sx="102000" sy="102000" algn="ctr" rotWithShape="0">
              <a:schemeClr val="accent2">
                <a:alpha val="40000"/>
              </a:schemeClr>
            </a:outerShdw>
          </a:effectLst>
        </p:spPr>
        <p:txBody>
          <a:bodyPr vert="horz" wrap="square" lIns="91440" tIns="45720" rIns="91440" bIns="45720" rtlCol="0" anchor="ctr"/>
          <a:lstStyle/>
          <a:p>
            <a:pPr algn="ctr">
              <a:lnSpc>
                <a:spcPct val="100000"/>
              </a:lnSpc>
            </a:pPr>
            <a:endParaRPr kumimoji="1" lang="zh-CN" altLang="en-US"/>
          </a:p>
        </p:txBody>
      </p:sp>
      <p:sp>
        <p:nvSpPr>
          <p:cNvPr id="10" name="标题 1"/>
          <p:cNvSpPr txBox="1"/>
          <p:nvPr/>
        </p:nvSpPr>
        <p:spPr>
          <a:xfrm>
            <a:off x="4584065" y="5682615"/>
            <a:ext cx="3050540" cy="579755"/>
          </a:xfrm>
          <a:prstGeom prst="rect">
            <a:avLst/>
          </a:prstGeom>
          <a:noFill/>
          <a:ln>
            <a:noFill/>
          </a:ln>
        </p:spPr>
        <p:txBody>
          <a:bodyPr vert="horz" wrap="square" lIns="91440" tIns="45720" rIns="91440" bIns="45720" rtlCol="0" anchor="t"/>
          <a:lstStyle/>
          <a:p>
            <a:pPr algn="l">
              <a:lnSpc>
                <a:spcPct val="100000"/>
              </a:lnSpc>
            </a:pPr>
            <a:r>
              <a:rPr kumimoji="1" lang="en-US" altLang="zh-CN" sz="2400" b="1">
                <a:ln w="12700">
                  <a:noFill/>
                </a:ln>
                <a:solidFill>
                  <a:srgbClr val="FFFFFF">
                    <a:alpha val="100000"/>
                  </a:srgbClr>
                </a:solidFill>
                <a:latin typeface="Source Han Sans CN Normal"/>
                <a:ea typeface="Source Han Sans CN Normal"/>
                <a:cs typeface="Source Han Sans CN Normal"/>
              </a:rPr>
              <a:t>02 </a:t>
            </a:r>
            <a:r>
              <a:rPr kumimoji="1" lang="zh-CN" altLang="en-US" sz="2400" b="1">
                <a:ln w="12700">
                  <a:noFill/>
                </a:ln>
                <a:solidFill>
                  <a:srgbClr val="FFFFFF">
                    <a:alpha val="100000"/>
                  </a:srgbClr>
                </a:solidFill>
                <a:latin typeface="Source Han Sans CN Normal"/>
                <a:ea typeface="Source Han Sans CN Normal"/>
                <a:cs typeface="Source Han Sans CN Normal"/>
              </a:rPr>
              <a:t>智能记忆提取</a:t>
            </a:r>
            <a:r>
              <a:rPr kumimoji="1" lang="en-US" altLang="zh-CN" sz="3200">
                <a:ln w="12700">
                  <a:noFill/>
                </a:ln>
                <a:solidFill>
                  <a:srgbClr val="FFFFFF">
                    <a:alpha val="100000"/>
                  </a:srgbClr>
                </a:solidFill>
                <a:latin typeface="Source Han Sans CN Normal"/>
                <a:ea typeface="Source Han Sans CN Normal"/>
                <a:cs typeface="Source Han Sans CN Normal"/>
              </a:rPr>
              <a:t> </a:t>
            </a:r>
            <a:endParaRPr kumimoji="1" lang="en-US" altLang="zh-CN" sz="3200">
              <a:ln w="12700">
                <a:noFill/>
              </a:ln>
              <a:solidFill>
                <a:srgbClr val="FFFFFF">
                  <a:alpha val="100000"/>
                </a:srgbClr>
              </a:solidFill>
              <a:latin typeface="Source Han Sans CN Normal"/>
              <a:ea typeface="Source Han Sans CN Normal"/>
              <a:cs typeface="Source Han Sans CN Normal"/>
            </a:endParaRPr>
          </a:p>
        </p:txBody>
      </p:sp>
      <p:sp>
        <p:nvSpPr>
          <p:cNvPr id="11" name="标题 1"/>
          <p:cNvSpPr txBox="1"/>
          <p:nvPr/>
        </p:nvSpPr>
        <p:spPr>
          <a:xfrm>
            <a:off x="8326120" y="1524635"/>
            <a:ext cx="2977515" cy="579755"/>
          </a:xfrm>
          <a:prstGeom prst="rect">
            <a:avLst/>
          </a:prstGeom>
          <a:noFill/>
          <a:ln>
            <a:noFill/>
          </a:ln>
        </p:spPr>
        <p:txBody>
          <a:bodyPr vert="horz" wrap="square" lIns="91440" tIns="45720" rIns="91440" bIns="45720" rtlCol="0" anchor="t"/>
          <a:lstStyle/>
          <a:p>
            <a:pPr algn="l">
              <a:lnSpc>
                <a:spcPct val="100000"/>
              </a:lnSpc>
            </a:pPr>
            <a:r>
              <a:rPr kumimoji="1" lang="en-US" altLang="zh-CN" sz="2400" b="1">
                <a:ln w="12700">
                  <a:noFill/>
                </a:ln>
                <a:solidFill>
                  <a:srgbClr val="FFFFFF">
                    <a:alpha val="100000"/>
                  </a:srgbClr>
                </a:solidFill>
                <a:latin typeface="Source Han Sans CN Normal"/>
                <a:ea typeface="Source Han Sans CN Normal"/>
                <a:cs typeface="Source Han Sans CN Normal"/>
              </a:rPr>
              <a:t>03</a:t>
            </a:r>
            <a:r>
              <a:rPr kumimoji="1" lang="zh-CN" altLang="en-US" sz="2400" b="1">
                <a:ln w="12700">
                  <a:noFill/>
                </a:ln>
                <a:solidFill>
                  <a:srgbClr val="FFFFFF">
                    <a:alpha val="100000"/>
                  </a:srgbClr>
                </a:solidFill>
                <a:latin typeface="Source Han Sans CN Normal"/>
                <a:ea typeface="Source Han Sans CN Normal"/>
                <a:cs typeface="Source Han Sans CN Normal"/>
              </a:rPr>
              <a:t>记忆压缩技术</a:t>
            </a:r>
            <a:endParaRPr kumimoji="1" lang="zh-CN" altLang="en-US" sz="2400" b="1">
              <a:ln w="12700">
                <a:noFill/>
              </a:ln>
              <a:solidFill>
                <a:srgbClr val="FFFFFF">
                  <a:alpha val="100000"/>
                </a:srgbClr>
              </a:solidFill>
              <a:latin typeface="Source Han Sans CN Normal"/>
              <a:ea typeface="Source Han Sans CN Normal"/>
              <a:cs typeface="Source Han Sans CN Normal"/>
            </a:endParaRPr>
          </a:p>
        </p:txBody>
      </p:sp>
      <p:sp>
        <p:nvSpPr>
          <p:cNvPr id="12" name="标题 1"/>
          <p:cNvSpPr txBox="1"/>
          <p:nvPr/>
        </p:nvSpPr>
        <p:spPr>
          <a:xfrm>
            <a:off x="1105535" y="2480945"/>
            <a:ext cx="2569845" cy="3502660"/>
          </a:xfrm>
          <a:prstGeom prst="rect">
            <a:avLst/>
          </a:prstGeom>
          <a:noFill/>
          <a:ln>
            <a:noFill/>
          </a:ln>
        </p:spPr>
        <p:txBody>
          <a:bodyPr vert="horz" wrap="square" lIns="0" tIns="0" rIns="0" bIns="0" rtlCol="0" anchor="t"/>
          <a:lstStyle/>
          <a:p>
            <a:pPr marL="285750" indent="-285750" algn="l">
              <a:lnSpc>
                <a:spcPct val="150000"/>
              </a:lnSpc>
              <a:buFont typeface="Arial" panose="020B0604020202090204" pitchFamily="34" charset="0"/>
              <a:buChar char="•"/>
            </a:pPr>
            <a:r>
              <a:rPr kumimoji="1" lang="zh-CN" altLang="en-US">
                <a:solidFill>
                  <a:schemeClr val="accent6">
                    <a:lumMod val="75000"/>
                  </a:schemeClr>
                </a:solidFill>
              </a:rPr>
              <a:t>外部存储系统保存</a:t>
            </a:r>
            <a:r>
              <a:rPr kumimoji="1" lang="en-US" altLang="zh-CN">
                <a:solidFill>
                  <a:schemeClr val="accent6">
                    <a:lumMod val="75000"/>
                  </a:schemeClr>
                </a:solidFill>
              </a:rPr>
              <a:t>AI</a:t>
            </a:r>
            <a:r>
              <a:rPr kumimoji="1" lang="zh-CN" altLang="en-US">
                <a:solidFill>
                  <a:schemeClr val="accent6">
                    <a:lumMod val="75000"/>
                  </a:schemeClr>
                </a:solidFill>
              </a:rPr>
              <a:t>的交互历史</a:t>
            </a:r>
            <a:endParaRPr kumimoji="1" lang="zh-CN" altLang="en-US">
              <a:solidFill>
                <a:schemeClr val="accent6">
                  <a:lumMod val="75000"/>
                </a:schemeClr>
              </a:solidFill>
            </a:endParaRPr>
          </a:p>
          <a:p>
            <a:pPr marL="285750" indent="-285750" algn="l">
              <a:lnSpc>
                <a:spcPct val="150000"/>
              </a:lnSpc>
              <a:buFont typeface="Arial" panose="020B0604020202090204" pitchFamily="34" charset="0"/>
              <a:buChar char="•"/>
            </a:pPr>
            <a:r>
              <a:rPr kumimoji="1" lang="zh-CN" altLang="en-US">
                <a:solidFill>
                  <a:schemeClr val="accent6">
                    <a:lumMod val="75000"/>
                  </a:schemeClr>
                </a:solidFill>
              </a:rPr>
              <a:t>长短期记忆分层</a:t>
            </a:r>
            <a:endParaRPr kumimoji="1" lang="zh-CN" altLang="en-US">
              <a:solidFill>
                <a:schemeClr val="accent6">
                  <a:lumMod val="75000"/>
                </a:schemeClr>
              </a:solidFill>
            </a:endParaRPr>
          </a:p>
          <a:p>
            <a:pPr marL="285750" indent="-285750" algn="l">
              <a:lnSpc>
                <a:spcPct val="150000"/>
              </a:lnSpc>
              <a:buFont typeface="Arial" panose="020B0604020202090204" pitchFamily="34" charset="0"/>
              <a:buChar char="•"/>
            </a:pPr>
            <a:r>
              <a:rPr kumimoji="1" lang="zh-CN" altLang="en-US">
                <a:solidFill>
                  <a:schemeClr val="accent6">
                    <a:lumMod val="75000"/>
                  </a:schemeClr>
                </a:solidFill>
              </a:rPr>
              <a:t>跨会话和跨任务的连续性</a:t>
            </a:r>
            <a:endParaRPr kumimoji="1" lang="zh-CN" altLang="en-US">
              <a:solidFill>
                <a:schemeClr val="accent6">
                  <a:lumMod val="75000"/>
                </a:schemeClr>
              </a:solidFill>
            </a:endParaRPr>
          </a:p>
        </p:txBody>
      </p:sp>
      <p:sp>
        <p:nvSpPr>
          <p:cNvPr id="13" name="标题 1"/>
          <p:cNvSpPr txBox="1"/>
          <p:nvPr/>
        </p:nvSpPr>
        <p:spPr>
          <a:xfrm>
            <a:off x="8517188" y="2565907"/>
            <a:ext cx="2569578" cy="3392735"/>
          </a:xfrm>
          <a:prstGeom prst="rect">
            <a:avLst/>
          </a:prstGeom>
          <a:noFill/>
          <a:ln>
            <a:noFill/>
          </a:ln>
        </p:spPr>
        <p:txBody>
          <a:bodyPr vert="horz" wrap="square" lIns="0" tIns="0" rIns="0" bIns="0" rtlCol="0" anchor="t"/>
          <a:lstStyle/>
          <a:p>
            <a:pPr marL="285750" indent="-285750" algn="l">
              <a:lnSpc>
                <a:spcPct val="150000"/>
              </a:lnSpc>
              <a:buClrTx/>
              <a:buSzTx/>
              <a:buFont typeface="Arial" panose="020B0604020202090204" pitchFamily="34" charset="0"/>
              <a:buChar char="•"/>
            </a:pPr>
            <a:r>
              <a:rPr kumimoji="1" lang="zh-CN" altLang="en-US">
                <a:solidFill>
                  <a:schemeClr val="accent6">
                    <a:lumMod val="75000"/>
                  </a:schemeClr>
                </a:solidFill>
              </a:rPr>
              <a:t>将详细交互记录压缩为核心概念和经验</a:t>
            </a:r>
            <a:endParaRPr kumimoji="1" lang="zh-CN" altLang="en-US">
              <a:solidFill>
                <a:schemeClr val="accent6">
                  <a:lumMod val="75000"/>
                </a:schemeClr>
              </a:solidFill>
            </a:endParaRPr>
          </a:p>
          <a:p>
            <a:pPr marL="285750" indent="-285750" algn="l">
              <a:lnSpc>
                <a:spcPct val="150000"/>
              </a:lnSpc>
              <a:buClrTx/>
              <a:buSzTx/>
              <a:buFont typeface="Arial" panose="020B0604020202090204" pitchFamily="34" charset="0"/>
              <a:buChar char="•"/>
            </a:pPr>
            <a:r>
              <a:rPr kumimoji="1" lang="zh-CN" altLang="en-US">
                <a:solidFill>
                  <a:schemeClr val="accent6">
                    <a:lumMod val="75000"/>
                  </a:schemeClr>
                </a:solidFill>
              </a:rPr>
              <a:t>通过自动摘要生成高层次知识抽象</a:t>
            </a:r>
            <a:endParaRPr kumimoji="1" lang="zh-CN" altLang="en-US">
              <a:solidFill>
                <a:schemeClr val="accent6">
                  <a:lumMod val="75000"/>
                </a:schemeClr>
              </a:solidFill>
            </a:endParaRPr>
          </a:p>
          <a:p>
            <a:pPr marL="285750" indent="-285750" algn="l">
              <a:lnSpc>
                <a:spcPct val="150000"/>
              </a:lnSpc>
              <a:buClrTx/>
              <a:buSzTx/>
              <a:buFont typeface="Arial" panose="020B0604020202090204" pitchFamily="34" charset="0"/>
              <a:buChar char="•"/>
            </a:pPr>
            <a:r>
              <a:rPr kumimoji="1" lang="zh-CN" altLang="en-US">
                <a:solidFill>
                  <a:schemeClr val="accent6">
                    <a:lumMod val="75000"/>
                  </a:schemeClr>
                </a:solidFill>
              </a:rPr>
              <a:t>避免记忆过载，优化存储和检索效率</a:t>
            </a:r>
            <a:endParaRPr kumimoji="1" lang="zh-CN" altLang="en-US">
              <a:solidFill>
                <a:schemeClr val="accent6">
                  <a:lumMod val="75000"/>
                </a:schemeClr>
              </a:solidFill>
            </a:endParaRPr>
          </a:p>
        </p:txBody>
      </p:sp>
      <p:sp>
        <p:nvSpPr>
          <p:cNvPr id="14" name="标题 1"/>
          <p:cNvSpPr txBox="1"/>
          <p:nvPr/>
        </p:nvSpPr>
        <p:spPr>
          <a:xfrm>
            <a:off x="4811211" y="1771645"/>
            <a:ext cx="2569578" cy="3392735"/>
          </a:xfrm>
          <a:prstGeom prst="rect">
            <a:avLst/>
          </a:prstGeom>
          <a:noFill/>
          <a:ln>
            <a:noFill/>
          </a:ln>
        </p:spPr>
        <p:txBody>
          <a:bodyPr vert="horz" wrap="square" lIns="0" tIns="0" rIns="0" bIns="0" rtlCol="0" anchor="b"/>
          <a:lstStyle/>
          <a:p>
            <a:pPr marL="285750" indent="-285750" algn="l">
              <a:lnSpc>
                <a:spcPct val="150000"/>
              </a:lnSpc>
              <a:buClrTx/>
              <a:buSzTx/>
              <a:buFont typeface="Arial" panose="020B0604020202090204" pitchFamily="34" charset="0"/>
              <a:buChar char="•"/>
            </a:pPr>
            <a:r>
              <a:rPr kumimoji="1" lang="zh-CN" altLang="en-US">
                <a:solidFill>
                  <a:schemeClr val="accent6">
                    <a:lumMod val="75000"/>
                  </a:schemeClr>
                </a:solidFill>
              </a:rPr>
              <a:t>基于上下文智能检索相关历史记忆</a:t>
            </a:r>
            <a:endParaRPr kumimoji="1" lang="zh-CN" altLang="en-US">
              <a:solidFill>
                <a:schemeClr val="accent6">
                  <a:lumMod val="75000"/>
                </a:schemeClr>
              </a:solidFill>
            </a:endParaRPr>
          </a:p>
          <a:p>
            <a:pPr marL="285750" indent="-285750" algn="l">
              <a:lnSpc>
                <a:spcPct val="150000"/>
              </a:lnSpc>
              <a:buClrTx/>
              <a:buSzTx/>
              <a:buFont typeface="Arial" panose="020B0604020202090204" pitchFamily="34" charset="0"/>
              <a:buChar char="•"/>
            </a:pPr>
            <a:r>
              <a:rPr kumimoji="1" lang="zh-CN" altLang="en-US">
                <a:solidFill>
                  <a:schemeClr val="accent6">
                    <a:lumMod val="75000"/>
                  </a:schemeClr>
                </a:solidFill>
              </a:rPr>
              <a:t>精确的记忆召回和关联</a:t>
            </a:r>
            <a:endParaRPr kumimoji="1" lang="zh-CN" altLang="en-US">
              <a:solidFill>
                <a:schemeClr val="accent6">
                  <a:lumMod val="75000"/>
                </a:schemeClr>
              </a:solidFill>
            </a:endParaRPr>
          </a:p>
          <a:p>
            <a:pPr marL="285750" indent="-285750" algn="l">
              <a:lnSpc>
                <a:spcPct val="150000"/>
              </a:lnSpc>
              <a:buClrTx/>
              <a:buSzTx/>
              <a:buFont typeface="Arial" panose="020B0604020202090204" pitchFamily="34" charset="0"/>
              <a:buChar char="•"/>
            </a:pPr>
            <a:r>
              <a:rPr kumimoji="1" lang="zh-CN" altLang="en-US">
                <a:solidFill>
                  <a:schemeClr val="accent6">
                    <a:lumMod val="75000"/>
                  </a:schemeClr>
                </a:solidFill>
              </a:rPr>
              <a:t>避免上下文窗口限制导致的</a:t>
            </a:r>
            <a:r>
              <a:rPr kumimoji="1" lang="en-US" altLang="zh-CN">
                <a:solidFill>
                  <a:schemeClr val="accent6">
                    <a:lumMod val="75000"/>
                  </a:schemeClr>
                </a:solidFill>
              </a:rPr>
              <a:t>“</a:t>
            </a:r>
            <a:r>
              <a:rPr kumimoji="1" lang="zh-CN" altLang="en-US">
                <a:solidFill>
                  <a:schemeClr val="accent6">
                    <a:lumMod val="75000"/>
                  </a:schemeClr>
                </a:solidFill>
              </a:rPr>
              <a:t>遗忘</a:t>
            </a:r>
            <a:r>
              <a:rPr kumimoji="1" lang="en-US" altLang="zh-CN">
                <a:solidFill>
                  <a:schemeClr val="accent6">
                    <a:lumMod val="75000"/>
                  </a:schemeClr>
                </a:solidFill>
              </a:rPr>
              <a:t>”</a:t>
            </a:r>
            <a:endParaRPr kumimoji="1" lang="en-US" altLang="zh-CN">
              <a:solidFill>
                <a:schemeClr val="accent6">
                  <a:lumMod val="75000"/>
                </a:schemeClr>
              </a:solidFill>
            </a:endParaRPr>
          </a:p>
        </p:txBody>
      </p:sp>
      <p:sp>
        <p:nvSpPr>
          <p:cNvPr id="15" name="标题 1"/>
          <p:cNvSpPr txBox="1"/>
          <p:nvPr/>
        </p:nvSpPr>
        <p:spPr>
          <a:xfrm>
            <a:off x="1158875" y="398145"/>
            <a:ext cx="10374630" cy="431800"/>
          </a:xfrm>
          <a:prstGeom prst="rect">
            <a:avLst/>
          </a:prstGeom>
          <a:noFill/>
          <a:ln>
            <a:noFill/>
          </a:ln>
        </p:spPr>
        <p:txBody>
          <a:bodyPr vert="horz" wrap="square" lIns="0" tIns="0" rIns="0" bIns="0" rtlCol="0" anchor="ctr"/>
          <a:lstStyle/>
          <a:p>
            <a:pPr algn="l">
              <a:lnSpc>
                <a:spcPct val="120000"/>
              </a:lnSpc>
            </a:pPr>
            <a:r>
              <a:rPr kumimoji="1" lang="en-US" altLang="zh-CN" sz="2800" b="1">
                <a:ln w="12700">
                  <a:noFill/>
                </a:ln>
                <a:solidFill>
                  <a:schemeClr val="accent6">
                    <a:lumMod val="75000"/>
                    <a:alpha val="100000"/>
                  </a:schemeClr>
                </a:solidFill>
                <a:latin typeface="Source Han Sans CN Bold Bold"/>
                <a:ea typeface="Source Han Sans CN Bold Bold"/>
                <a:cs typeface="Source Han Sans CN Bold Bold"/>
              </a:rPr>
              <a:t>Agent 技术5 – 长期记忆与记忆压缩</a:t>
            </a:r>
            <a:endParaRPr kumimoji="1" lang="en-US" altLang="zh-CN" sz="2800" b="1">
              <a:ln w="12700">
                <a:noFill/>
              </a:ln>
              <a:solidFill>
                <a:schemeClr val="accent6">
                  <a:lumMod val="75000"/>
                  <a:alpha val="100000"/>
                </a:schemeClr>
              </a:solidFill>
              <a:latin typeface="Source Han Sans CN Bold Bold"/>
              <a:ea typeface="Source Han Sans CN Bold Bold"/>
              <a:cs typeface="Source Han Sans CN Bold Bold"/>
            </a:endParaRPr>
          </a:p>
        </p:txBody>
      </p:sp>
      <p:sp>
        <p:nvSpPr>
          <p:cNvPr id="16" name="标题 1"/>
          <p:cNvSpPr txBox="1"/>
          <p:nvPr/>
        </p:nvSpPr>
        <p:spPr>
          <a:xfrm>
            <a:off x="392580" y="457288"/>
            <a:ext cx="356720" cy="356720"/>
          </a:xfrm>
          <a:prstGeom prst="ellipse">
            <a:avLst/>
          </a:prstGeom>
          <a:no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574960" y="455648"/>
            <a:ext cx="360000" cy="36000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alpha val="100000"/>
                </a:schemeClr>
              </a:gs>
              <a:gs pos="100000">
                <a:schemeClr val="accent1">
                  <a:lumMod val="20000"/>
                  <a:lumOff val="80000"/>
                </a:schemeClr>
              </a:gs>
            </a:gsLst>
            <a:lin ang="5400000" scaled="0"/>
          </a:gradFill>
          <a:ln w="9525"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5400000">
            <a:off x="1062990" y="3369310"/>
            <a:ext cx="6849745" cy="76200"/>
          </a:xfrm>
          <a:prstGeom prst="roundRect">
            <a:avLst/>
          </a:pr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5160010" y="1197610"/>
            <a:ext cx="6677660" cy="1860550"/>
          </a:xfrm>
          <a:prstGeom prst="rect">
            <a:avLst/>
          </a:prstGeom>
          <a:noFill/>
          <a:ln>
            <a:noFill/>
          </a:ln>
        </p:spPr>
        <p:txBody>
          <a:bodyPr vert="horz" wrap="square" lIns="0" tIns="0" rIns="0" bIns="0" rtlCol="0" anchor="t"/>
          <a:lstStyle/>
          <a:p>
            <a:pPr algn="l">
              <a:lnSpc>
                <a:spcPct val="150000"/>
              </a:lnSpc>
            </a:pPr>
            <a:r>
              <a:rPr kumimoji="1" lang="en-US" altLang="zh-CN" b="1">
                <a:ln w="12700">
                  <a:noFill/>
                </a:ln>
                <a:solidFill>
                  <a:schemeClr val="accent6">
                    <a:lumMod val="75000"/>
                    <a:alpha val="100000"/>
                  </a:schemeClr>
                </a:solidFill>
                <a:latin typeface="Source Han Sans CN Normal"/>
                <a:ea typeface="Source Han Sans CN Normal"/>
                <a:cs typeface="Source Han Sans CN Normal"/>
              </a:rPr>
              <a:t>RAG 不等于向量数据库</a:t>
            </a:r>
            <a:endParaRPr kumimoji="1" lang="en-US" altLang="zh-CN" b="1">
              <a:ln w="12700">
                <a:noFill/>
              </a:ln>
              <a:solidFill>
                <a:schemeClr val="accent6">
                  <a:lumMod val="75000"/>
                  <a:alpha val="100000"/>
                </a:schemeClr>
              </a:solidFill>
              <a:latin typeface="Source Han Sans CN Normal"/>
              <a:ea typeface="Source Han Sans CN Normal"/>
              <a:cs typeface="Source Han Sans CN Normal"/>
            </a:endParaRPr>
          </a:p>
          <a:p>
            <a:pPr marL="285750" indent="-285750" algn="l">
              <a:lnSpc>
                <a:spcPct val="150000"/>
              </a:lnSpc>
              <a:buFont typeface="Arial" panose="020B0604020202090204" pitchFamily="34" charset="0"/>
              <a:buChar char="•"/>
            </a:pPr>
            <a:r>
              <a:rPr kumimoji="1" lang="zh-CN" altLang="en-US">
                <a:ln w="12700">
                  <a:noFill/>
                </a:ln>
                <a:solidFill>
                  <a:schemeClr val="accent6">
                    <a:lumMod val="75000"/>
                    <a:alpha val="100000"/>
                  </a:schemeClr>
                </a:solidFill>
                <a:latin typeface="Source Han Sans CN Normal"/>
                <a:ea typeface="Source Han Sans CN Normal"/>
                <a:cs typeface="Source Han Sans CN Normal"/>
              </a:rPr>
              <a:t>单纯使用向量相似度匹配的搜索准确度不佳</a:t>
            </a:r>
            <a:endParaRPr kumimoji="1" lang="zh-CN" altLang="en-US">
              <a:ln w="12700">
                <a:noFill/>
              </a:ln>
              <a:solidFill>
                <a:schemeClr val="accent6">
                  <a:lumMod val="75000"/>
                  <a:alpha val="100000"/>
                </a:schemeClr>
              </a:solidFill>
              <a:latin typeface="Source Han Sans CN Normal"/>
              <a:ea typeface="Source Han Sans CN Normal"/>
              <a:cs typeface="Source Han Sans CN Normal"/>
            </a:endParaRPr>
          </a:p>
          <a:p>
            <a:pPr marL="285750" indent="-285750" algn="l">
              <a:lnSpc>
                <a:spcPct val="150000"/>
              </a:lnSpc>
              <a:buFont typeface="Arial" panose="020B0604020202090204" pitchFamily="34" charset="0"/>
              <a:buChar char="•"/>
            </a:pPr>
            <a:r>
              <a:rPr kumimoji="1" lang="zh-CN" altLang="en-US">
                <a:ln w="12700">
                  <a:noFill/>
                </a:ln>
                <a:solidFill>
                  <a:schemeClr val="accent6">
                    <a:lumMod val="75000"/>
                    <a:alpha val="100000"/>
                  </a:schemeClr>
                </a:solidFill>
                <a:latin typeface="Source Han Sans CN Normal"/>
                <a:ea typeface="Source Han Sans CN Normal"/>
                <a:cs typeface="Source Han Sans CN Normal"/>
              </a:rPr>
              <a:t>公司内部搜索引擎和</a:t>
            </a:r>
            <a:r>
              <a:rPr kumimoji="1" lang="en-US" altLang="zh-CN">
                <a:ln w="12700">
                  <a:noFill/>
                </a:ln>
                <a:solidFill>
                  <a:schemeClr val="accent6">
                    <a:lumMod val="75000"/>
                    <a:alpha val="100000"/>
                  </a:schemeClr>
                </a:solidFill>
                <a:latin typeface="Source Han Sans CN Normal"/>
                <a:ea typeface="Source Han Sans CN Normal"/>
                <a:cs typeface="Source Han Sans CN Normal"/>
              </a:rPr>
              <a:t> RAG </a:t>
            </a:r>
            <a:r>
              <a:rPr kumimoji="1" lang="zh-CN" altLang="en-US">
                <a:ln w="12700">
                  <a:noFill/>
                </a:ln>
                <a:solidFill>
                  <a:schemeClr val="accent6">
                    <a:lumMod val="75000"/>
                    <a:alpha val="100000"/>
                  </a:schemeClr>
                </a:solidFill>
                <a:latin typeface="Source Han Sans CN Normal"/>
                <a:ea typeface="Source Han Sans CN Normal"/>
                <a:cs typeface="Source Han Sans CN Normal"/>
              </a:rPr>
              <a:t>的效果往往远差于</a:t>
            </a:r>
            <a:r>
              <a:rPr kumimoji="1" lang="en-US" altLang="zh-CN">
                <a:ln w="12700">
                  <a:noFill/>
                </a:ln>
                <a:solidFill>
                  <a:schemeClr val="accent6">
                    <a:lumMod val="75000"/>
                    <a:alpha val="100000"/>
                  </a:schemeClr>
                </a:solidFill>
                <a:latin typeface="Source Han Sans CN Normal"/>
                <a:ea typeface="Source Han Sans CN Normal"/>
                <a:cs typeface="Source Han Sans CN Normal"/>
              </a:rPr>
              <a:t> Google</a:t>
            </a:r>
            <a:endParaRPr kumimoji="1" lang="en-US" altLang="zh-CN">
              <a:ln w="12700">
                <a:noFill/>
              </a:ln>
              <a:solidFill>
                <a:schemeClr val="accent6">
                  <a:lumMod val="75000"/>
                  <a:alpha val="100000"/>
                </a:schemeClr>
              </a:solidFill>
              <a:latin typeface="Source Han Sans CN Normal"/>
              <a:ea typeface="Source Han Sans CN Normal"/>
              <a:cs typeface="Source Han Sans CN Normal"/>
            </a:endParaRPr>
          </a:p>
          <a:p>
            <a:pPr marL="285750" indent="-285750" algn="l">
              <a:lnSpc>
                <a:spcPct val="150000"/>
              </a:lnSpc>
              <a:buFont typeface="Arial" panose="020B0604020202090204" pitchFamily="34" charset="0"/>
              <a:buChar char="•"/>
            </a:pPr>
            <a:r>
              <a:rPr kumimoji="1" lang="en-US" altLang="zh-CN">
                <a:ln w="12700">
                  <a:noFill/>
                </a:ln>
                <a:solidFill>
                  <a:schemeClr val="accent6">
                    <a:lumMod val="75000"/>
                    <a:alpha val="100000"/>
                  </a:schemeClr>
                </a:solidFill>
                <a:latin typeface="Source Han Sans CN Normal"/>
                <a:ea typeface="Source Han Sans CN Normal"/>
                <a:cs typeface="Source Han Sans CN Normal"/>
              </a:rPr>
              <a:t>Agent </a:t>
            </a:r>
            <a:r>
              <a:rPr kumimoji="1" lang="zh-CN" altLang="en-US">
                <a:ln w="12700">
                  <a:noFill/>
                </a:ln>
                <a:solidFill>
                  <a:schemeClr val="accent6">
                    <a:lumMod val="75000"/>
                    <a:alpha val="100000"/>
                  </a:schemeClr>
                </a:solidFill>
                <a:latin typeface="Source Han Sans CN Normal"/>
                <a:ea typeface="Source Han Sans CN Normal"/>
                <a:cs typeface="Source Han Sans CN Normal"/>
              </a:rPr>
              <a:t>对企业搜索的需求比人大，因为人类有经验，</a:t>
            </a:r>
            <a:r>
              <a:rPr kumimoji="1" lang="en-US" altLang="zh-CN">
                <a:ln w="12700">
                  <a:noFill/>
                </a:ln>
                <a:solidFill>
                  <a:schemeClr val="accent6">
                    <a:lumMod val="75000"/>
                    <a:alpha val="100000"/>
                  </a:schemeClr>
                </a:solidFill>
                <a:latin typeface="Source Han Sans CN Normal"/>
                <a:ea typeface="Source Han Sans CN Normal"/>
                <a:cs typeface="Source Han Sans CN Normal"/>
              </a:rPr>
              <a:t>AI </a:t>
            </a:r>
            <a:r>
              <a:rPr kumimoji="1" lang="zh-CN" altLang="en-US">
                <a:ln w="12700">
                  <a:noFill/>
                </a:ln>
                <a:solidFill>
                  <a:schemeClr val="accent6">
                    <a:lumMod val="75000"/>
                    <a:alpha val="100000"/>
                  </a:schemeClr>
                </a:solidFill>
                <a:latin typeface="Source Han Sans CN Normal"/>
                <a:ea typeface="Source Han Sans CN Normal"/>
                <a:cs typeface="Source Han Sans CN Normal"/>
              </a:rPr>
              <a:t>无状态</a:t>
            </a:r>
            <a:endParaRPr kumimoji="1" lang="zh-CN" altLang="en-US">
              <a:ln w="12700">
                <a:noFill/>
              </a:ln>
              <a:solidFill>
                <a:schemeClr val="accent6">
                  <a:lumMod val="75000"/>
                  <a:alpha val="100000"/>
                </a:schemeClr>
              </a:solidFill>
              <a:latin typeface="Source Han Sans CN Normal"/>
              <a:ea typeface="Source Han Sans CN Normal"/>
              <a:cs typeface="Source Han Sans CN Normal"/>
            </a:endParaRPr>
          </a:p>
        </p:txBody>
      </p:sp>
      <p:sp>
        <p:nvSpPr>
          <p:cNvPr id="5" name="标题 1"/>
          <p:cNvSpPr txBox="1"/>
          <p:nvPr/>
        </p:nvSpPr>
        <p:spPr>
          <a:xfrm>
            <a:off x="5160010" y="3140710"/>
            <a:ext cx="5600065" cy="1378585"/>
          </a:xfrm>
          <a:prstGeom prst="rect">
            <a:avLst/>
          </a:prstGeom>
          <a:noFill/>
          <a:ln>
            <a:noFill/>
          </a:ln>
        </p:spPr>
        <p:txBody>
          <a:bodyPr vert="horz" wrap="square" lIns="0" tIns="0" rIns="0" bIns="0" rtlCol="0" anchor="t"/>
          <a:lstStyle/>
          <a:p>
            <a:pPr algn="l">
              <a:lnSpc>
                <a:spcPct val="150000"/>
              </a:lnSpc>
            </a:pPr>
            <a:r>
              <a:rPr kumimoji="1" lang="en-US" altLang="zh-CN" sz="1800" b="1">
                <a:ln w="12700">
                  <a:noFill/>
                </a:ln>
                <a:solidFill>
                  <a:schemeClr val="accent6">
                    <a:lumMod val="75000"/>
                    <a:alpha val="100000"/>
                  </a:schemeClr>
                </a:solidFill>
                <a:latin typeface="Source Han Sans CN Normal"/>
                <a:ea typeface="Source Han Sans CN Normal"/>
                <a:cs typeface="Source Han Sans CN Normal"/>
              </a:rPr>
              <a:t>结合语义搜索与关键词搜索</a:t>
            </a:r>
            <a:endParaRPr kumimoji="1" lang="en-US" altLang="zh-CN" sz="1800" b="1">
              <a:ln w="12700">
                <a:noFill/>
              </a:ln>
              <a:solidFill>
                <a:schemeClr val="accent6">
                  <a:lumMod val="75000"/>
                  <a:alpha val="100000"/>
                </a:schemeClr>
              </a:solidFill>
              <a:latin typeface="Source Han Sans CN Normal"/>
              <a:ea typeface="Source Han Sans CN Normal"/>
              <a:cs typeface="Source Han Sans CN Normal"/>
            </a:endParaRPr>
          </a:p>
          <a:p>
            <a:pPr marL="285750" indent="-285750" algn="l">
              <a:lnSpc>
                <a:spcPct val="150000"/>
              </a:lnSpc>
              <a:buFont typeface="Arial" panose="020B0604020202090204" pitchFamily="34" charset="0"/>
              <a:buChar char="•"/>
            </a:pPr>
            <a:r>
              <a:rPr kumimoji="1" lang="en-US" altLang="zh-CN">
                <a:ln w="12700">
                  <a:noFill/>
                </a:ln>
                <a:solidFill>
                  <a:schemeClr val="accent6">
                    <a:lumMod val="75000"/>
                    <a:alpha val="100000"/>
                  </a:schemeClr>
                </a:solidFill>
                <a:latin typeface="Source Han Sans CN Normal"/>
                <a:ea typeface="Source Han Sans CN Normal"/>
                <a:cs typeface="Source Han Sans CN Normal"/>
              </a:rPr>
              <a:t>语义搜索 - 基于向量相似度匹配的搜索</a:t>
            </a:r>
            <a:endParaRPr kumimoji="1" lang="en-US" altLang="zh-CN">
              <a:ln w="12700">
                <a:noFill/>
              </a:ln>
              <a:solidFill>
                <a:schemeClr val="accent6">
                  <a:lumMod val="75000"/>
                  <a:alpha val="100000"/>
                </a:schemeClr>
              </a:solidFill>
              <a:latin typeface="Source Han Sans CN Normal"/>
              <a:ea typeface="Source Han Sans CN Normal"/>
              <a:cs typeface="Source Han Sans CN Normal"/>
            </a:endParaRPr>
          </a:p>
          <a:p>
            <a:pPr marL="285750" indent="-285750" algn="l">
              <a:lnSpc>
                <a:spcPct val="150000"/>
              </a:lnSpc>
              <a:buFont typeface="Arial" panose="020B0604020202090204" pitchFamily="34" charset="0"/>
              <a:buChar char="•"/>
            </a:pPr>
            <a:r>
              <a:rPr kumimoji="1" lang="en-US" altLang="zh-CN">
                <a:ln w="12700">
                  <a:noFill/>
                </a:ln>
                <a:solidFill>
                  <a:schemeClr val="accent6">
                    <a:lumMod val="75000"/>
                    <a:alpha val="100000"/>
                  </a:schemeClr>
                </a:solidFill>
                <a:latin typeface="Source Han Sans CN Normal"/>
                <a:ea typeface="Source Han Sans CN Normal"/>
                <a:cs typeface="Source Han Sans CN Normal"/>
              </a:rPr>
              <a:t>关键词搜索 - 基于倒排索引和 BM25 的搜索</a:t>
            </a:r>
            <a:endParaRPr kumimoji="1" lang="en-US" altLang="zh-CN">
              <a:ln w="12700">
                <a:noFill/>
              </a:ln>
              <a:solidFill>
                <a:schemeClr val="accent6">
                  <a:lumMod val="75000"/>
                  <a:alpha val="100000"/>
                </a:schemeClr>
              </a:solidFill>
              <a:latin typeface="Source Han Sans CN Normal"/>
              <a:ea typeface="Source Han Sans CN Normal"/>
              <a:cs typeface="Source Han Sans CN Normal"/>
            </a:endParaRPr>
          </a:p>
        </p:txBody>
      </p:sp>
      <p:sp>
        <p:nvSpPr>
          <p:cNvPr id="6" name="标题 1"/>
          <p:cNvSpPr txBox="1"/>
          <p:nvPr/>
        </p:nvSpPr>
        <p:spPr>
          <a:xfrm>
            <a:off x="5160010" y="4662170"/>
            <a:ext cx="5600065" cy="1812925"/>
          </a:xfrm>
          <a:prstGeom prst="rect">
            <a:avLst/>
          </a:prstGeom>
          <a:noFill/>
          <a:ln>
            <a:noFill/>
          </a:ln>
        </p:spPr>
        <p:txBody>
          <a:bodyPr vert="horz" wrap="square" lIns="0" tIns="0" rIns="0" bIns="0" rtlCol="0" anchor="t"/>
          <a:lstStyle/>
          <a:p>
            <a:pPr algn="l">
              <a:lnSpc>
                <a:spcPct val="150000"/>
              </a:lnSpc>
              <a:buClrTx/>
              <a:buSzTx/>
              <a:buNone/>
            </a:pPr>
            <a:r>
              <a:rPr kumimoji="1" lang="en-US" altLang="zh-CN" sz="1800" b="1">
                <a:ln w="12700">
                  <a:noFill/>
                </a:ln>
                <a:solidFill>
                  <a:schemeClr val="accent6">
                    <a:lumMod val="75000"/>
                    <a:alpha val="100000"/>
                  </a:schemeClr>
                </a:solidFill>
                <a:latin typeface="Source Han Sans CN Normal"/>
                <a:ea typeface="Source Han Sans CN Normal"/>
                <a:cs typeface="Source Han Sans CN Normal"/>
              </a:rPr>
              <a:t>结果优化与重排序</a:t>
            </a:r>
            <a:endParaRPr kumimoji="1" lang="en-US" altLang="zh-CN" sz="1800" b="1">
              <a:ln w="12700">
                <a:noFill/>
              </a:ln>
              <a:solidFill>
                <a:schemeClr val="accent6">
                  <a:lumMod val="75000"/>
                  <a:alpha val="100000"/>
                </a:schemeClr>
              </a:solidFill>
              <a:latin typeface="Source Han Sans CN Normal"/>
              <a:ea typeface="Source Han Sans CN Normal"/>
              <a:cs typeface="Source Han Sans CN Normal"/>
            </a:endParaRPr>
          </a:p>
          <a:p>
            <a:pPr marL="285750" indent="-285750" algn="l">
              <a:lnSpc>
                <a:spcPct val="150000"/>
              </a:lnSpc>
              <a:buClrTx/>
              <a:buSzTx/>
              <a:buFont typeface="Arial" panose="020B0604020202090204" pitchFamily="34" charset="0"/>
              <a:buChar char="•"/>
            </a:pPr>
            <a:r>
              <a:rPr kumimoji="1" lang="zh-CN" altLang="en-US">
                <a:ln w="12700">
                  <a:noFill/>
                </a:ln>
                <a:solidFill>
                  <a:schemeClr val="accent6">
                    <a:lumMod val="75000"/>
                    <a:alpha val="100000"/>
                  </a:schemeClr>
                </a:solidFill>
                <a:latin typeface="Source Han Sans CN Normal"/>
                <a:ea typeface="Source Han Sans CN Normal"/>
                <a:cs typeface="Source Han Sans CN Normal"/>
              </a:rPr>
              <a:t>引入</a:t>
            </a:r>
            <a:r>
              <a:rPr kumimoji="1" lang="en-US" altLang="zh-CN">
                <a:ln w="12700">
                  <a:noFill/>
                </a:ln>
                <a:solidFill>
                  <a:schemeClr val="accent6">
                    <a:lumMod val="75000"/>
                    <a:alpha val="100000"/>
                  </a:schemeClr>
                </a:solidFill>
                <a:latin typeface="Source Han Sans CN Normal"/>
                <a:ea typeface="Source Han Sans CN Normal"/>
                <a:cs typeface="Source Han Sans CN Normal"/>
              </a:rPr>
              <a:t> reranking </a:t>
            </a:r>
            <a:r>
              <a:rPr kumimoji="1" lang="zh-CN" altLang="en-US">
                <a:ln w="12700">
                  <a:noFill/>
                </a:ln>
                <a:solidFill>
                  <a:schemeClr val="accent6">
                    <a:lumMod val="75000"/>
                    <a:alpha val="100000"/>
                  </a:schemeClr>
                </a:solidFill>
                <a:latin typeface="Source Han Sans CN Normal"/>
                <a:ea typeface="Source Han Sans CN Normal"/>
                <a:cs typeface="Source Han Sans CN Normal"/>
              </a:rPr>
              <a:t>模型（如</a:t>
            </a:r>
            <a:r>
              <a:rPr kumimoji="1" lang="en-US" altLang="zh-CN">
                <a:ln w="12700">
                  <a:noFill/>
                </a:ln>
                <a:solidFill>
                  <a:schemeClr val="accent6">
                    <a:lumMod val="75000"/>
                    <a:alpha val="100000"/>
                  </a:schemeClr>
                </a:solidFill>
                <a:latin typeface="Source Han Sans CN Normal"/>
                <a:ea typeface="Source Han Sans CN Normal"/>
                <a:cs typeface="Source Han Sans CN Normal"/>
              </a:rPr>
              <a:t> BGE-M3</a:t>
            </a:r>
            <a:r>
              <a:rPr kumimoji="1" lang="zh-CN" altLang="en-US">
                <a:ln w="12700">
                  <a:noFill/>
                </a:ln>
                <a:solidFill>
                  <a:schemeClr val="accent6">
                    <a:lumMod val="75000"/>
                    <a:alpha val="100000"/>
                  </a:schemeClr>
                </a:solidFill>
                <a:latin typeface="Source Han Sans CN Normal"/>
                <a:ea typeface="Source Han Sans CN Normal"/>
                <a:cs typeface="Source Han Sans CN Normal"/>
              </a:rPr>
              <a:t>）提升搜索质量</a:t>
            </a:r>
            <a:endParaRPr kumimoji="1" lang="zh-CN" altLang="en-US">
              <a:ln w="12700">
                <a:noFill/>
              </a:ln>
              <a:solidFill>
                <a:schemeClr val="accent6">
                  <a:lumMod val="75000"/>
                  <a:alpha val="100000"/>
                </a:schemeClr>
              </a:solidFill>
              <a:latin typeface="Source Han Sans CN Normal"/>
              <a:ea typeface="Source Han Sans CN Normal"/>
              <a:cs typeface="Source Han Sans CN Normal"/>
            </a:endParaRPr>
          </a:p>
          <a:p>
            <a:pPr marL="285750" indent="-285750" algn="l">
              <a:lnSpc>
                <a:spcPct val="150000"/>
              </a:lnSpc>
              <a:buClrTx/>
              <a:buSzTx/>
              <a:buFont typeface="Arial" panose="020B0604020202090204" pitchFamily="34" charset="0"/>
              <a:buChar char="•"/>
            </a:pPr>
            <a:r>
              <a:rPr kumimoji="1" lang="zh-CN" altLang="en-US">
                <a:ln w="12700">
                  <a:noFill/>
                </a:ln>
                <a:solidFill>
                  <a:schemeClr val="accent6">
                    <a:lumMod val="75000"/>
                    <a:alpha val="100000"/>
                  </a:schemeClr>
                </a:solidFill>
                <a:latin typeface="Source Han Sans CN Normal"/>
                <a:ea typeface="Source Han Sans CN Normal"/>
                <a:cs typeface="Source Han Sans CN Normal"/>
              </a:rPr>
              <a:t>基于上下文相关性动态调整结果排序</a:t>
            </a:r>
            <a:endParaRPr kumimoji="1" lang="zh-CN" altLang="en-US">
              <a:ln w="12700">
                <a:noFill/>
              </a:ln>
              <a:solidFill>
                <a:schemeClr val="accent6">
                  <a:lumMod val="75000"/>
                  <a:alpha val="100000"/>
                </a:schemeClr>
              </a:solidFill>
              <a:latin typeface="Source Han Sans CN Normal"/>
              <a:ea typeface="Source Han Sans CN Normal"/>
              <a:cs typeface="Source Han Sans CN Normal"/>
            </a:endParaRPr>
          </a:p>
          <a:p>
            <a:pPr marL="285750" indent="-285750" algn="l">
              <a:lnSpc>
                <a:spcPct val="150000"/>
              </a:lnSpc>
              <a:buClrTx/>
              <a:buSzTx/>
              <a:buFont typeface="Arial" panose="020B0604020202090204" pitchFamily="34" charset="0"/>
              <a:buChar char="•"/>
            </a:pPr>
            <a:r>
              <a:rPr kumimoji="1" lang="zh-CN" altLang="en-US">
                <a:ln w="12700">
                  <a:noFill/>
                </a:ln>
                <a:solidFill>
                  <a:schemeClr val="accent6">
                    <a:lumMod val="75000"/>
                    <a:alpha val="100000"/>
                  </a:schemeClr>
                </a:solidFill>
                <a:latin typeface="Source Han Sans CN Normal"/>
                <a:ea typeface="Source Han Sans CN Normal"/>
                <a:cs typeface="Source Han Sans CN Normal"/>
              </a:rPr>
              <a:t>使用</a:t>
            </a:r>
            <a:r>
              <a:rPr kumimoji="1" lang="en-US" altLang="zh-CN">
                <a:ln w="12700">
                  <a:noFill/>
                </a:ln>
                <a:solidFill>
                  <a:schemeClr val="accent6">
                    <a:lumMod val="75000"/>
                    <a:alpha val="100000"/>
                  </a:schemeClr>
                </a:solidFill>
                <a:latin typeface="Source Han Sans CN Normal"/>
                <a:ea typeface="Source Han Sans CN Normal"/>
                <a:cs typeface="Source Han Sans CN Normal"/>
              </a:rPr>
              <a:t> Agent/</a:t>
            </a:r>
            <a:r>
              <a:rPr kumimoji="1" lang="zh-CN" altLang="en-US">
                <a:ln w="12700">
                  <a:noFill/>
                </a:ln>
                <a:solidFill>
                  <a:schemeClr val="accent6">
                    <a:lumMod val="75000"/>
                    <a:alpha val="100000"/>
                  </a:schemeClr>
                </a:solidFill>
                <a:latin typeface="Source Han Sans CN Normal"/>
                <a:ea typeface="Source Han Sans CN Normal"/>
                <a:cs typeface="Source Han Sans CN Normal"/>
              </a:rPr>
              <a:t>真人反馈持续优化搜索表现</a:t>
            </a:r>
            <a:endParaRPr kumimoji="1" lang="zh-CN" altLang="en-US">
              <a:ln w="12700">
                <a:noFill/>
              </a:ln>
              <a:solidFill>
                <a:schemeClr val="accent6">
                  <a:lumMod val="75000"/>
                  <a:alpha val="100000"/>
                </a:schemeClr>
              </a:solidFill>
              <a:latin typeface="Source Han Sans CN Normal"/>
              <a:ea typeface="Source Han Sans CN Normal"/>
              <a:cs typeface="Source Han Sans CN Normal"/>
            </a:endParaRPr>
          </a:p>
        </p:txBody>
      </p:sp>
      <p:sp>
        <p:nvSpPr>
          <p:cNvPr id="7" name="标题 1"/>
          <p:cNvSpPr txBox="1"/>
          <p:nvPr/>
        </p:nvSpPr>
        <p:spPr>
          <a:xfrm>
            <a:off x="4155311" y="1273279"/>
            <a:ext cx="671331" cy="671331"/>
          </a:xfrm>
          <a:prstGeom prst="ellipse">
            <a:avLst/>
          </a:prstGeom>
          <a:solidFill>
            <a:schemeClr val="accent1"/>
          </a:solidFill>
          <a:ln w="12700" cap="sq">
            <a:noFill/>
            <a:miter/>
          </a:ln>
          <a:effectLst>
            <a:outerShdw blurRad="50800" dist="38100" dir="8100000" algn="tr" rotWithShape="0">
              <a:schemeClr val="accent1">
                <a:lumMod val="75000"/>
                <a:alpha val="3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4155311" y="3111306"/>
            <a:ext cx="671331" cy="671331"/>
          </a:xfrm>
          <a:prstGeom prst="ellipse">
            <a:avLst/>
          </a:prstGeom>
          <a:solidFill>
            <a:schemeClr val="accent2"/>
          </a:solidFill>
          <a:ln w="12700" cap="sq">
            <a:noFill/>
            <a:miter/>
          </a:ln>
          <a:effectLst>
            <a:outerShdw blurRad="50800" dist="38100" dir="8100000" algn="tr" rotWithShape="0">
              <a:schemeClr val="accent1">
                <a:lumMod val="75000"/>
                <a:alpha val="3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4155311" y="4662313"/>
            <a:ext cx="671331" cy="671331"/>
          </a:xfrm>
          <a:prstGeom prst="ellipse">
            <a:avLst/>
          </a:prstGeom>
          <a:solidFill>
            <a:schemeClr val="accent2"/>
          </a:solidFill>
          <a:ln w="12700" cap="sq">
            <a:noFill/>
            <a:miter/>
          </a:ln>
          <a:effectLst>
            <a:outerShdw blurRad="50800" dist="38100" dir="8100000" algn="tr" rotWithShape="0">
              <a:schemeClr val="accent1">
                <a:lumMod val="75000"/>
                <a:alpha val="30000"/>
              </a:schemeClr>
            </a:outerShdw>
          </a:effectLst>
        </p:spPr>
        <p:txBody>
          <a:bodyPr vert="horz" wrap="square" lIns="91440" tIns="45720" rIns="91440" bIns="45720" rtlCol="0" anchor="ctr"/>
          <a:lstStyle/>
          <a:p>
            <a:pPr algn="ctr">
              <a:lnSpc>
                <a:spcPct val="110000"/>
              </a:lnSpc>
            </a:pPr>
            <a:endParaRPr kumimoji="1" lang="zh-CN" altLang="en-US"/>
          </a:p>
        </p:txBody>
      </p:sp>
      <p:pic>
        <p:nvPicPr>
          <p:cNvPr id="10" name="图片 9"/>
          <p:cNvPicPr>
            <a:picLocks noChangeAspect="1"/>
          </p:cNvPicPr>
          <p:nvPr/>
        </p:nvPicPr>
        <p:blipFill>
          <a:blip r:embed="rId1">
            <a:alphaModFix amt="100000"/>
          </a:blip>
          <a:srcRect l="26508" r="26508"/>
          <a:stretch>
            <a:fillRect/>
          </a:stretch>
        </p:blipFill>
        <p:spPr>
          <a:xfrm>
            <a:off x="-2083443" y="2905246"/>
            <a:ext cx="4166886" cy="4988690"/>
          </a:xfrm>
          <a:custGeom>
            <a:avLst/>
            <a:gdLst/>
            <a:ahLst/>
            <a:cxnLst/>
            <a:rect l="l" t="t" r="r" b="b"/>
            <a:pathLst>
              <a:path w="4166886" h="4988690">
                <a:moveTo>
                  <a:pt x="2083443" y="0"/>
                </a:moveTo>
                <a:cubicBezTo>
                  <a:pt x="3234097" y="0"/>
                  <a:pt x="4166886" y="1116756"/>
                  <a:pt x="4166886" y="2494345"/>
                </a:cubicBezTo>
                <a:cubicBezTo>
                  <a:pt x="4166886" y="3871934"/>
                  <a:pt x="3234097" y="4988690"/>
                  <a:pt x="2083443" y="4988690"/>
                </a:cubicBezTo>
                <a:cubicBezTo>
                  <a:pt x="932789" y="4988690"/>
                  <a:pt x="0" y="3871934"/>
                  <a:pt x="0" y="2494345"/>
                </a:cubicBezTo>
                <a:cubicBezTo>
                  <a:pt x="0" y="1116756"/>
                  <a:pt x="932789" y="0"/>
                  <a:pt x="2083443" y="0"/>
                </a:cubicBezTo>
                <a:close/>
              </a:path>
            </a:pathLst>
          </a:custGeom>
          <a:noFill/>
          <a:ln>
            <a:noFill/>
          </a:ln>
        </p:spPr>
      </p:pic>
      <p:pic>
        <p:nvPicPr>
          <p:cNvPr id="11" name="图片 10"/>
          <p:cNvPicPr>
            <a:picLocks noChangeAspect="1"/>
          </p:cNvPicPr>
          <p:nvPr/>
        </p:nvPicPr>
        <p:blipFill>
          <a:blip r:embed="rId2">
            <a:alphaModFix amt="100000"/>
          </a:blip>
          <a:srcRect l="21978" r="21978"/>
          <a:stretch>
            <a:fillRect/>
          </a:stretch>
        </p:blipFill>
        <p:spPr>
          <a:xfrm>
            <a:off x="1655181" y="1840376"/>
            <a:ext cx="1585730" cy="1585730"/>
          </a:xfrm>
          <a:custGeom>
            <a:avLst/>
            <a:gdLst/>
            <a:ahLst/>
            <a:cxnLst/>
            <a:rect l="l" t="t" r="r" b="b"/>
            <a:pathLst>
              <a:path w="1585730" h="1585730">
                <a:moveTo>
                  <a:pt x="792865" y="0"/>
                </a:moveTo>
                <a:cubicBezTo>
                  <a:pt x="1230752" y="0"/>
                  <a:pt x="1585730" y="354978"/>
                  <a:pt x="1585730" y="792865"/>
                </a:cubicBezTo>
                <a:cubicBezTo>
                  <a:pt x="1585730" y="1230752"/>
                  <a:pt x="1230752" y="1585730"/>
                  <a:pt x="792865" y="1585730"/>
                </a:cubicBezTo>
                <a:cubicBezTo>
                  <a:pt x="354978" y="1585730"/>
                  <a:pt x="0" y="1230752"/>
                  <a:pt x="0" y="792865"/>
                </a:cubicBezTo>
                <a:cubicBezTo>
                  <a:pt x="0" y="354978"/>
                  <a:pt x="354978" y="0"/>
                  <a:pt x="792865" y="0"/>
                </a:cubicBezTo>
                <a:close/>
              </a:path>
            </a:pathLst>
          </a:custGeom>
          <a:noFill/>
          <a:ln>
            <a:noFill/>
          </a:ln>
        </p:spPr>
      </p:pic>
      <p:sp>
        <p:nvSpPr>
          <p:cNvPr id="12" name="标题 1"/>
          <p:cNvSpPr txBox="1"/>
          <p:nvPr/>
        </p:nvSpPr>
        <p:spPr>
          <a:xfrm>
            <a:off x="4350619" y="1456904"/>
            <a:ext cx="280714" cy="304080"/>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3" name="标题 1"/>
          <p:cNvSpPr txBox="1"/>
          <p:nvPr/>
        </p:nvSpPr>
        <p:spPr>
          <a:xfrm>
            <a:off x="4338936" y="3309130"/>
            <a:ext cx="304080" cy="275683"/>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a:off x="4338936" y="4872220"/>
            <a:ext cx="304080" cy="251517"/>
          </a:xfrm>
          <a:custGeom>
            <a:avLst/>
            <a:gdLst>
              <a:gd name="connsiteX0" fmla="*/ 153878 w 870468"/>
              <a:gd name="connsiteY0" fmla="*/ 353026 h 720000"/>
              <a:gd name="connsiteX1" fmla="*/ 449972 w 870468"/>
              <a:gd name="connsiteY1" fmla="*/ 353026 h 720000"/>
              <a:gd name="connsiteX2" fmla="*/ 489985 w 870468"/>
              <a:gd name="connsiteY2" fmla="*/ 393039 h 720000"/>
              <a:gd name="connsiteX3" fmla="*/ 449972 w 870468"/>
              <a:gd name="connsiteY3" fmla="*/ 433051 h 720000"/>
              <a:gd name="connsiteX4" fmla="*/ 153878 w 870468"/>
              <a:gd name="connsiteY4" fmla="*/ 433051 h 720000"/>
              <a:gd name="connsiteX5" fmla="*/ 113865 w 870468"/>
              <a:gd name="connsiteY5" fmla="*/ 393039 h 720000"/>
              <a:gd name="connsiteX6" fmla="*/ 153878 w 870468"/>
              <a:gd name="connsiteY6" fmla="*/ 353026 h 720000"/>
              <a:gd name="connsiteX7" fmla="*/ 68708 w 870468"/>
              <a:gd name="connsiteY7" fmla="*/ 275858 h 720000"/>
              <a:gd name="connsiteX8" fmla="*/ 68708 w 870468"/>
              <a:gd name="connsiteY8" fmla="*/ 603735 h 720000"/>
              <a:gd name="connsiteX9" fmla="*/ 116266 w 870468"/>
              <a:gd name="connsiteY9" fmla="*/ 651293 h 720000"/>
              <a:gd name="connsiteX10" fmla="*/ 598821 w 870468"/>
              <a:gd name="connsiteY10" fmla="*/ 651293 h 720000"/>
              <a:gd name="connsiteX11" fmla="*/ 754317 w 870468"/>
              <a:gd name="connsiteY11" fmla="*/ 651293 h 720000"/>
              <a:gd name="connsiteX12" fmla="*/ 801875 w 870468"/>
              <a:gd name="connsiteY12" fmla="*/ 603735 h 720000"/>
              <a:gd name="connsiteX13" fmla="*/ 801875 w 870468"/>
              <a:gd name="connsiteY13" fmla="*/ 275858 h 720000"/>
              <a:gd name="connsiteX14" fmla="*/ 598821 w 870468"/>
              <a:gd name="connsiteY14" fmla="*/ 275858 h 720000"/>
              <a:gd name="connsiteX15" fmla="*/ 116266 w 870468"/>
              <a:gd name="connsiteY15" fmla="*/ 68593 h 720000"/>
              <a:gd name="connsiteX16" fmla="*/ 68708 w 870468"/>
              <a:gd name="connsiteY16" fmla="*/ 116151 h 720000"/>
              <a:gd name="connsiteX17" fmla="*/ 68708 w 870468"/>
              <a:gd name="connsiteY17" fmla="*/ 207265 h 720000"/>
              <a:gd name="connsiteX18" fmla="*/ 598821 w 870468"/>
              <a:gd name="connsiteY18" fmla="*/ 207265 h 720000"/>
              <a:gd name="connsiteX19" fmla="*/ 801875 w 870468"/>
              <a:gd name="connsiteY19" fmla="*/ 207265 h 720000"/>
              <a:gd name="connsiteX20" fmla="*/ 801875 w 870468"/>
              <a:gd name="connsiteY20" fmla="*/ 116151 h 720000"/>
              <a:gd name="connsiteX21" fmla="*/ 754317 w 870468"/>
              <a:gd name="connsiteY21" fmla="*/ 68593 h 720000"/>
              <a:gd name="connsiteX22" fmla="*/ 598821 w 870468"/>
              <a:gd name="connsiteY22" fmla="*/ 68593 h 720000"/>
              <a:gd name="connsiteX23" fmla="*/ 116266 w 870468"/>
              <a:gd name="connsiteY23" fmla="*/ 0 h 720000"/>
              <a:gd name="connsiteX24" fmla="*/ 598821 w 870468"/>
              <a:gd name="connsiteY24" fmla="*/ 0 h 720000"/>
              <a:gd name="connsiteX25" fmla="*/ 754317 w 870468"/>
              <a:gd name="connsiteY25" fmla="*/ 0 h 720000"/>
              <a:gd name="connsiteX26" fmla="*/ 870468 w 870468"/>
              <a:gd name="connsiteY26" fmla="*/ 116151 h 720000"/>
              <a:gd name="connsiteX27" fmla="*/ 870468 w 870468"/>
              <a:gd name="connsiteY27" fmla="*/ 241562 h 720000"/>
              <a:gd name="connsiteX28" fmla="*/ 870468 w 870468"/>
              <a:gd name="connsiteY28" fmla="*/ 603735 h 720000"/>
              <a:gd name="connsiteX29" fmla="*/ 754317 w 870468"/>
              <a:gd name="connsiteY29" fmla="*/ 720000 h 720000"/>
              <a:gd name="connsiteX30" fmla="*/ 598821 w 870468"/>
              <a:gd name="connsiteY30" fmla="*/ 720000 h 720000"/>
              <a:gd name="connsiteX31" fmla="*/ 116266 w 870468"/>
              <a:gd name="connsiteY31" fmla="*/ 720000 h 720000"/>
              <a:gd name="connsiteX32" fmla="*/ 115 w 870468"/>
              <a:gd name="connsiteY32" fmla="*/ 603849 h 720000"/>
              <a:gd name="connsiteX33" fmla="*/ 115 w 870468"/>
              <a:gd name="connsiteY33" fmla="*/ 241841 h 720000"/>
              <a:gd name="connsiteX34" fmla="*/ 0 w 870468"/>
              <a:gd name="connsiteY34" fmla="*/ 241562 h 720000"/>
              <a:gd name="connsiteX35" fmla="*/ 115 w 870468"/>
              <a:gd name="connsiteY35" fmla="*/ 241284 h 720000"/>
              <a:gd name="connsiteX36" fmla="*/ 115 w 870468"/>
              <a:gd name="connsiteY36" fmla="*/ 116151 h 720000"/>
              <a:gd name="connsiteX37" fmla="*/ 116266 w 870468"/>
              <a:gd name="connsiteY37" fmla="*/ 0 h 720000"/>
            </a:gdLst>
            <a:ahLst/>
            <a:cxnLst/>
            <a:rect l="l" t="t" r="r" b="b"/>
            <a:pathLst>
              <a:path w="870468" h="720000">
                <a:moveTo>
                  <a:pt x="153878" y="353026"/>
                </a:moveTo>
                <a:lnTo>
                  <a:pt x="449972" y="353026"/>
                </a:lnTo>
                <a:cubicBezTo>
                  <a:pt x="472036" y="353026"/>
                  <a:pt x="489985" y="370975"/>
                  <a:pt x="489985" y="393039"/>
                </a:cubicBezTo>
                <a:cubicBezTo>
                  <a:pt x="489985" y="415103"/>
                  <a:pt x="472150" y="433051"/>
                  <a:pt x="449972" y="433051"/>
                </a:cubicBezTo>
                <a:lnTo>
                  <a:pt x="153878" y="433051"/>
                </a:lnTo>
                <a:cubicBezTo>
                  <a:pt x="131814" y="433051"/>
                  <a:pt x="113865" y="415103"/>
                  <a:pt x="113865" y="393039"/>
                </a:cubicBezTo>
                <a:cubicBezTo>
                  <a:pt x="113865" y="370975"/>
                  <a:pt x="131814" y="353026"/>
                  <a:pt x="153878" y="353026"/>
                </a:cubicBezTo>
                <a:close/>
                <a:moveTo>
                  <a:pt x="68708" y="275858"/>
                </a:moveTo>
                <a:lnTo>
                  <a:pt x="68708" y="603735"/>
                </a:lnTo>
                <a:cubicBezTo>
                  <a:pt x="68708" y="630029"/>
                  <a:pt x="90087" y="651293"/>
                  <a:pt x="116266" y="651293"/>
                </a:cubicBezTo>
                <a:lnTo>
                  <a:pt x="598821" y="651293"/>
                </a:lnTo>
                <a:lnTo>
                  <a:pt x="754317" y="651293"/>
                </a:lnTo>
                <a:cubicBezTo>
                  <a:pt x="780611" y="651293"/>
                  <a:pt x="801875" y="629915"/>
                  <a:pt x="801875" y="603735"/>
                </a:cubicBezTo>
                <a:lnTo>
                  <a:pt x="801875" y="275858"/>
                </a:lnTo>
                <a:lnTo>
                  <a:pt x="598821" y="275858"/>
                </a:lnTo>
                <a:close/>
                <a:moveTo>
                  <a:pt x="116266" y="68593"/>
                </a:moveTo>
                <a:cubicBezTo>
                  <a:pt x="89972" y="68593"/>
                  <a:pt x="68708" y="89972"/>
                  <a:pt x="68708" y="116151"/>
                </a:cubicBezTo>
                <a:lnTo>
                  <a:pt x="68708" y="207265"/>
                </a:lnTo>
                <a:lnTo>
                  <a:pt x="598821" y="207265"/>
                </a:lnTo>
                <a:lnTo>
                  <a:pt x="801875" y="207265"/>
                </a:lnTo>
                <a:lnTo>
                  <a:pt x="801875" y="116151"/>
                </a:lnTo>
                <a:cubicBezTo>
                  <a:pt x="801875" y="89857"/>
                  <a:pt x="780497" y="68593"/>
                  <a:pt x="754317" y="68593"/>
                </a:cubicBezTo>
                <a:lnTo>
                  <a:pt x="598821" y="68593"/>
                </a:lnTo>
                <a:close/>
                <a:moveTo>
                  <a:pt x="116266" y="0"/>
                </a:moveTo>
                <a:lnTo>
                  <a:pt x="598821" y="0"/>
                </a:lnTo>
                <a:lnTo>
                  <a:pt x="754317" y="0"/>
                </a:lnTo>
                <a:cubicBezTo>
                  <a:pt x="818338" y="0"/>
                  <a:pt x="870468" y="52131"/>
                  <a:pt x="870468" y="116151"/>
                </a:cubicBezTo>
                <a:lnTo>
                  <a:pt x="870468" y="241562"/>
                </a:lnTo>
                <a:lnTo>
                  <a:pt x="870468" y="603735"/>
                </a:lnTo>
                <a:cubicBezTo>
                  <a:pt x="870468" y="667869"/>
                  <a:pt x="818338" y="720000"/>
                  <a:pt x="754317" y="720000"/>
                </a:cubicBezTo>
                <a:lnTo>
                  <a:pt x="598821" y="720000"/>
                </a:lnTo>
                <a:lnTo>
                  <a:pt x="116266" y="720000"/>
                </a:lnTo>
                <a:cubicBezTo>
                  <a:pt x="52246" y="720000"/>
                  <a:pt x="115" y="667869"/>
                  <a:pt x="115" y="603849"/>
                </a:cubicBezTo>
                <a:lnTo>
                  <a:pt x="115" y="241841"/>
                </a:lnTo>
                <a:lnTo>
                  <a:pt x="0" y="241562"/>
                </a:lnTo>
                <a:lnTo>
                  <a:pt x="115" y="241284"/>
                </a:lnTo>
                <a:lnTo>
                  <a:pt x="115" y="116151"/>
                </a:lnTo>
                <a:cubicBezTo>
                  <a:pt x="115" y="52131"/>
                  <a:pt x="52246" y="0"/>
                  <a:pt x="116266"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5" name="标题 1"/>
          <p:cNvSpPr txBox="1"/>
          <p:nvPr/>
        </p:nvSpPr>
        <p:spPr>
          <a:xfrm>
            <a:off x="1158984" y="398382"/>
            <a:ext cx="9989075" cy="432000"/>
          </a:xfrm>
          <a:prstGeom prst="rect">
            <a:avLst/>
          </a:prstGeom>
          <a:noFill/>
          <a:ln>
            <a:noFill/>
          </a:ln>
        </p:spPr>
        <p:txBody>
          <a:bodyPr vert="horz" wrap="square" lIns="0" tIns="0" rIns="0" bIns="0" rtlCol="0" anchor="ctr"/>
          <a:lstStyle/>
          <a:p>
            <a:pPr algn="l">
              <a:lnSpc>
                <a:spcPct val="120000"/>
              </a:lnSpc>
            </a:pPr>
            <a:r>
              <a:rPr kumimoji="1" lang="en-US" altLang="zh-CN" sz="2800" b="1">
                <a:ln w="12700">
                  <a:noFill/>
                </a:ln>
                <a:solidFill>
                  <a:schemeClr val="accent6">
                    <a:lumMod val="75000"/>
                    <a:alpha val="100000"/>
                  </a:schemeClr>
                </a:solidFill>
                <a:latin typeface="Source Han Sans CN Bold Bold"/>
                <a:ea typeface="Source Han Sans CN Bold Bold"/>
                <a:cs typeface="Source Han Sans CN Bold Bold"/>
              </a:rPr>
              <a:t>Agent 技术6 – 高精度内部知识库搜索</a:t>
            </a:r>
            <a:endParaRPr kumimoji="1" lang="en-US" altLang="zh-CN" sz="2800" b="1">
              <a:ln w="12700">
                <a:noFill/>
              </a:ln>
              <a:solidFill>
                <a:schemeClr val="accent6">
                  <a:lumMod val="75000"/>
                  <a:alpha val="100000"/>
                </a:schemeClr>
              </a:solidFill>
              <a:latin typeface="Source Han Sans CN Bold Bold"/>
              <a:ea typeface="Source Han Sans CN Bold Bold"/>
              <a:cs typeface="Source Han Sans CN Bold Bold"/>
            </a:endParaRPr>
          </a:p>
        </p:txBody>
      </p:sp>
      <p:sp>
        <p:nvSpPr>
          <p:cNvPr id="16" name="标题 1"/>
          <p:cNvSpPr txBox="1"/>
          <p:nvPr/>
        </p:nvSpPr>
        <p:spPr>
          <a:xfrm>
            <a:off x="392580" y="457288"/>
            <a:ext cx="356720" cy="356720"/>
          </a:xfrm>
          <a:prstGeom prst="ellipse">
            <a:avLst/>
          </a:prstGeom>
          <a:no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574960" y="455648"/>
            <a:ext cx="360000" cy="36000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alphaModFix amt="100000"/>
          </a:blip>
          <a:srcRect l="183" r="18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rect l="l" t="t" r="r" b="b"/>
            <a:pathLst>
              <a:path w="12192000" h="6858000">
                <a:moveTo>
                  <a:pt x="0" y="0"/>
                </a:moveTo>
                <a:lnTo>
                  <a:pt x="12192000" y="0"/>
                </a:lnTo>
                <a:lnTo>
                  <a:pt x="12192000" y="6858000"/>
                </a:lnTo>
                <a:lnTo>
                  <a:pt x="0" y="6858000"/>
                </a:lnTo>
                <a:close/>
              </a:path>
            </a:pathLst>
          </a:custGeom>
          <a:noFill/>
          <a:ln cap="sq">
            <a:noFill/>
          </a:ln>
        </p:spPr>
      </p:pic>
      <p:sp>
        <p:nvSpPr>
          <p:cNvPr id="3" name="标题 1"/>
          <p:cNvSpPr txBox="1"/>
          <p:nvPr/>
        </p:nvSpPr>
        <p:spPr>
          <a:xfrm rot="4911746">
            <a:off x="6055663" y="174387"/>
            <a:ext cx="3765172" cy="3765172"/>
          </a:xfrm>
          <a:prstGeom prst="ellipse">
            <a:avLst/>
          </a:prstGeom>
          <a:gradFill>
            <a:gsLst>
              <a:gs pos="20000">
                <a:schemeClr val="bg1"/>
              </a:gs>
              <a:gs pos="100000">
                <a:schemeClr val="bg1">
                  <a:alpha val="0"/>
                </a:schemeClr>
              </a:gs>
            </a:gsLst>
            <a:lin ang="0" scaled="0"/>
          </a:gradFill>
          <a:ln w="12700" cap="sq">
            <a:noFill/>
            <a:miter/>
          </a:ln>
          <a:effectLst>
            <a:outerShdw blurRad="444500" sx="102000" sy="102000" algn="ctr"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481330" y="2926080"/>
            <a:ext cx="2783205" cy="1019810"/>
          </a:xfrm>
          <a:prstGeom prst="rect">
            <a:avLst/>
          </a:prstGeom>
          <a:noFill/>
          <a:ln cap="sq">
            <a:noFill/>
          </a:ln>
        </p:spPr>
        <p:txBody>
          <a:bodyPr vert="horz" wrap="square" lIns="0" tIns="0" rIns="0" bIns="0" rtlCol="0" anchor="t"/>
          <a:lstStyle/>
          <a:p>
            <a:pPr algn="l">
              <a:lnSpc>
                <a:spcPct val="130000"/>
              </a:lnSpc>
            </a:pPr>
            <a:r>
              <a:rPr kumimoji="1" lang="zh-CN" altLang="en-US" sz="4400">
                <a:ln w="12700">
                  <a:noFill/>
                </a:ln>
                <a:solidFill>
                  <a:schemeClr val="accent6">
                    <a:lumMod val="75000"/>
                    <a:alpha val="100000"/>
                  </a:schemeClr>
                </a:solidFill>
                <a:latin typeface="Source Han Sans CN Normal"/>
                <a:ea typeface="Source Han Sans CN Normal"/>
                <a:cs typeface="Source Han Sans CN Normal"/>
              </a:rPr>
              <a:t>场景</a:t>
            </a:r>
            <a:r>
              <a:rPr kumimoji="1" lang="zh-CN" altLang="en-US" sz="4400">
                <a:ln w="12700">
                  <a:noFill/>
                </a:ln>
                <a:solidFill>
                  <a:schemeClr val="accent6">
                    <a:lumMod val="75000"/>
                    <a:alpha val="100000"/>
                  </a:schemeClr>
                </a:solidFill>
                <a:latin typeface="Source Han Sans CN Normal"/>
                <a:ea typeface="Source Han Sans CN Normal"/>
                <a:cs typeface="Source Han Sans CN Normal"/>
              </a:rPr>
              <a:t>案例</a:t>
            </a:r>
            <a:endParaRPr kumimoji="1" lang="zh-CN" altLang="en-US" sz="4400">
              <a:ln w="12700">
                <a:noFill/>
              </a:ln>
              <a:solidFill>
                <a:schemeClr val="accent6">
                  <a:lumMod val="75000"/>
                  <a:alpha val="100000"/>
                </a:schemeClr>
              </a:solidFill>
              <a:latin typeface="Source Han Sans CN Normal"/>
              <a:ea typeface="Source Han Sans CN Normal"/>
              <a:cs typeface="Source Han Sans CN Normal"/>
            </a:endParaRPr>
          </a:p>
        </p:txBody>
      </p:sp>
      <p:sp>
        <p:nvSpPr>
          <p:cNvPr id="5" name="标题 1"/>
          <p:cNvSpPr txBox="1"/>
          <p:nvPr/>
        </p:nvSpPr>
        <p:spPr>
          <a:xfrm>
            <a:off x="6002204" y="4632561"/>
            <a:ext cx="619859" cy="619859"/>
          </a:xfrm>
          <a:prstGeom prst="ellipse">
            <a:avLst/>
          </a:prstGeom>
          <a:gradFill>
            <a:gsLst>
              <a:gs pos="0">
                <a:schemeClr val="accent1">
                  <a:lumMod val="60000"/>
                  <a:lumOff val="40000"/>
                </a:schemeClr>
              </a:gs>
              <a:gs pos="100000">
                <a:schemeClr val="accent1"/>
              </a:gs>
            </a:gsLst>
            <a:lin ang="5400000" scaled="0"/>
          </a:gradFill>
          <a:ln w="12700" cap="sq">
            <a:noFill/>
            <a:miter/>
          </a:ln>
          <a:effectLst>
            <a:outerShdw blurRad="482600" dist="38100" dir="5400000" algn="t"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10113095" y="1010653"/>
            <a:ext cx="1722144" cy="1722144"/>
          </a:xfrm>
          <a:prstGeom prst="ellipse">
            <a:avLst/>
          </a:prstGeom>
          <a:gradFill>
            <a:gsLst>
              <a:gs pos="0">
                <a:schemeClr val="accent1">
                  <a:lumMod val="60000"/>
                  <a:lumOff val="40000"/>
                </a:schemeClr>
              </a:gs>
              <a:gs pos="100000">
                <a:schemeClr val="accent1"/>
              </a:gs>
            </a:gsLst>
            <a:lin ang="5400000" scaled="0"/>
          </a:gradFill>
          <a:ln w="12700" cap="sq">
            <a:noFill/>
            <a:miter/>
          </a:ln>
          <a:effectLst>
            <a:outerShdw blurRad="482600" dist="38100" dir="5400000" algn="t"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0" y="6477"/>
            <a:ext cx="2851736" cy="789070"/>
          </a:xfrm>
          <a:custGeom>
            <a:avLst/>
            <a:gdLst>
              <a:gd name="connsiteX0" fmla="*/ 0 w 2851736"/>
              <a:gd name="connsiteY0" fmla="*/ 0 h 1020523"/>
              <a:gd name="connsiteX1" fmla="*/ 2851736 w 2851736"/>
              <a:gd name="connsiteY1" fmla="*/ 0 h 1020523"/>
              <a:gd name="connsiteX2" fmla="*/ 2760392 w 2851736"/>
              <a:gd name="connsiteY2" fmla="*/ 425099 h 1020523"/>
              <a:gd name="connsiteX3" fmla="*/ 2016113 w 2851736"/>
              <a:gd name="connsiteY3" fmla="*/ 1020523 h 1020523"/>
              <a:gd name="connsiteX4" fmla="*/ 0 w 2851736"/>
              <a:gd name="connsiteY4" fmla="*/ 1019633 h 1020523"/>
            </a:gdLst>
            <a:ahLst/>
            <a:cxnLst/>
            <a:rect l="l" t="t" r="r" b="b"/>
            <a:pathLst>
              <a:path w="2851736" h="1020523">
                <a:moveTo>
                  <a:pt x="0" y="0"/>
                </a:moveTo>
                <a:lnTo>
                  <a:pt x="2851736" y="0"/>
                </a:lnTo>
                <a:lnTo>
                  <a:pt x="2760392" y="425099"/>
                </a:lnTo>
                <a:cubicBezTo>
                  <a:pt x="2639890" y="963816"/>
                  <a:pt x="2519387" y="992169"/>
                  <a:pt x="2016113" y="1020523"/>
                </a:cubicBezTo>
                <a:lnTo>
                  <a:pt x="0" y="1019633"/>
                </a:lnTo>
                <a:close/>
              </a:path>
            </a:pathLst>
          </a:custGeom>
          <a:gradFill>
            <a:gsLst>
              <a:gs pos="0">
                <a:schemeClr val="accent1">
                  <a:lumMod val="60000"/>
                  <a:lumOff val="40000"/>
                </a:schemeClr>
              </a:gs>
              <a:gs pos="100000">
                <a:schemeClr val="accent1"/>
              </a:gs>
            </a:gsLst>
            <a:lin ang="5400000" scaled="0"/>
          </a:gradFill>
          <a:ln w="12700" cap="sq">
            <a:noFill/>
            <a:miter/>
          </a:ln>
          <a:effectLst>
            <a:outerShdw blurRad="482600" dist="38100" dir="5400000" algn="t"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grpSp>
        <p:nvGrpSpPr>
          <p:cNvPr id="8" name="组合 7"/>
          <p:cNvGrpSpPr/>
          <p:nvPr/>
        </p:nvGrpSpPr>
        <p:grpSpPr>
          <a:xfrm>
            <a:off x="10630268" y="501524"/>
            <a:ext cx="1002357" cy="294023"/>
            <a:chOff x="10630268" y="501524"/>
            <a:chExt cx="1002357" cy="294023"/>
          </a:xfrm>
        </p:grpSpPr>
        <p:sp>
          <p:nvSpPr>
            <p:cNvPr id="9" name="标题 1"/>
            <p:cNvSpPr txBox="1"/>
            <p:nvPr/>
          </p:nvSpPr>
          <p:spPr>
            <a:xfrm flipH="1" flipV="1">
              <a:off x="10630268" y="501524"/>
              <a:ext cx="270848" cy="294023"/>
            </a:xfrm>
            <a:prstGeom prst="chevron">
              <a:avLst>
                <a:gd name="adj" fmla="val 42801"/>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flipH="1" flipV="1">
              <a:off x="10874103" y="501524"/>
              <a:ext cx="270848" cy="294023"/>
            </a:xfrm>
            <a:prstGeom prst="chevron">
              <a:avLst>
                <a:gd name="adj" fmla="val 42801"/>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flipH="1" flipV="1">
              <a:off x="11117940" y="501524"/>
              <a:ext cx="270848" cy="294023"/>
            </a:xfrm>
            <a:prstGeom prst="chevron">
              <a:avLst>
                <a:gd name="adj" fmla="val 42801"/>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flipH="1" flipV="1">
              <a:off x="11361777" y="501524"/>
              <a:ext cx="270848" cy="294023"/>
            </a:xfrm>
            <a:prstGeom prst="chevron">
              <a:avLst>
                <a:gd name="adj" fmla="val 42801"/>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13" name="标题 1"/>
          <p:cNvSpPr txBox="1"/>
          <p:nvPr/>
        </p:nvSpPr>
        <p:spPr>
          <a:xfrm rot="21360000">
            <a:off x="10438205" y="3979328"/>
            <a:ext cx="993643" cy="1000550"/>
          </a:xfrm>
          <a:prstGeom prst="ellipse">
            <a:avLst/>
          </a:prstGeom>
          <a:noFill/>
          <a:ln w="381000" cap="sq">
            <a:gradFill>
              <a:gsLst>
                <a:gs pos="16000">
                  <a:schemeClr val="accent1">
                    <a:lumMod val="5000"/>
                    <a:lumOff val="95000"/>
                    <a:alpha val="0"/>
                  </a:schemeClr>
                </a:gs>
                <a:gs pos="90000">
                  <a:schemeClr val="accent1">
                    <a:lumMod val="60000"/>
                    <a:lumOff val="40000"/>
                  </a:schemeClr>
                </a:gs>
              </a:gsLst>
              <a:lin ang="2700000" scaled="0"/>
            </a:grad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444792" y="1816340"/>
            <a:ext cx="2841950" cy="962629"/>
          </a:xfrm>
          <a:prstGeom prst="roundRect">
            <a:avLst>
              <a:gd name="adj" fmla="val 26669"/>
            </a:avLst>
          </a:prstGeom>
          <a:solidFill>
            <a:schemeClr val="bg1"/>
          </a:solidFill>
          <a:ln w="12700" cap="sq">
            <a:noFill/>
            <a:miter/>
          </a:ln>
          <a:effectLst>
            <a:outerShdw blurRad="444500" dist="203200" dir="2700000" algn="tl" rotWithShape="0">
              <a:schemeClr val="accent1">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2276467" y="929536"/>
            <a:ext cx="1422972" cy="1758352"/>
          </a:xfrm>
          <a:prstGeom prst="rect">
            <a:avLst/>
          </a:prstGeom>
          <a:noFill/>
          <a:ln>
            <a:noFill/>
          </a:ln>
        </p:spPr>
        <p:txBody>
          <a:bodyPr vert="horz" wrap="square" lIns="91440" tIns="45720" rIns="91440" bIns="45720" rtlCol="0" anchor="b"/>
          <a:lstStyle/>
          <a:p>
            <a:pPr algn="l">
              <a:lnSpc>
                <a:spcPct val="110000"/>
              </a:lnSpc>
            </a:pPr>
            <a:r>
              <a:rPr kumimoji="1" lang="en-US" altLang="zh-CN" sz="4400">
                <a:ln w="12700">
                  <a:noFill/>
                </a:ln>
                <a:solidFill>
                  <a:srgbClr val="006AFF">
                    <a:alpha val="100000"/>
                  </a:srgbClr>
                </a:solidFill>
                <a:latin typeface="Source Han Sans CN Normal"/>
                <a:ea typeface="Source Han Sans CN Normal"/>
                <a:cs typeface="Source Han Sans CN Normal"/>
              </a:rPr>
              <a:t>06</a:t>
            </a:r>
            <a:endParaRPr kumimoji="1" lang="zh-CN" altLang="en-US"/>
          </a:p>
        </p:txBody>
      </p:sp>
      <p:sp>
        <p:nvSpPr>
          <p:cNvPr id="16" name="标题 1"/>
          <p:cNvSpPr txBox="1"/>
          <p:nvPr/>
        </p:nvSpPr>
        <p:spPr>
          <a:xfrm rot="16200000">
            <a:off x="866673" y="1443193"/>
            <a:ext cx="934307" cy="1732883"/>
          </a:xfrm>
          <a:prstGeom prst="round2SameRect">
            <a:avLst>
              <a:gd name="adj1" fmla="val 20101"/>
              <a:gd name="adj2" fmla="val 0"/>
            </a:avLst>
          </a:prstGeom>
          <a:gradFill>
            <a:gsLst>
              <a:gs pos="0">
                <a:schemeClr val="accent1">
                  <a:lumMod val="60000"/>
                  <a:lumOff val="40000"/>
                </a:schemeClr>
              </a:gs>
              <a:gs pos="100000">
                <a:schemeClr val="accent1"/>
              </a:gs>
            </a:gsLst>
            <a:lin ang="5400000" scaled="0"/>
          </a:gradFill>
          <a:ln w="12700" cap="sq">
            <a:noFill/>
            <a:miter/>
          </a:ln>
          <a:effectLst>
            <a:outerShdw blurRad="482600" dist="38100" dir="5400000" algn="t"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623930" y="1918447"/>
            <a:ext cx="1422972" cy="769441"/>
          </a:xfrm>
          <a:prstGeom prst="rect">
            <a:avLst/>
          </a:prstGeom>
          <a:noFill/>
          <a:ln cap="sq">
            <a:noFill/>
          </a:ln>
        </p:spPr>
        <p:txBody>
          <a:bodyPr vert="horz" wrap="square" lIns="91440" tIns="45720" rIns="91440" bIns="45720" rtlCol="0" anchor="t"/>
          <a:lstStyle/>
          <a:p>
            <a:pPr algn="l">
              <a:lnSpc>
                <a:spcPct val="110000"/>
              </a:lnSpc>
            </a:pPr>
            <a:r>
              <a:rPr kumimoji="1" lang="en-US" altLang="zh-CN" sz="4400">
                <a:ln w="12700">
                  <a:noFill/>
                </a:ln>
                <a:solidFill>
                  <a:srgbClr val="FFFFFF">
                    <a:alpha val="100000"/>
                  </a:srgbClr>
                </a:solidFill>
                <a:latin typeface="Source Han Sans CN Normal"/>
                <a:ea typeface="Source Han Sans CN Normal"/>
                <a:cs typeface="Source Han Sans CN Normal"/>
              </a:rPr>
              <a:t>Part</a:t>
            </a:r>
            <a:endParaRPr kumimoji="1" lang="zh-CN" altLang="en-US"/>
          </a:p>
        </p:txBody>
      </p:sp>
      <p:pic>
        <p:nvPicPr>
          <p:cNvPr id="18" name="图片 17"/>
          <p:cNvPicPr>
            <a:picLocks noChangeAspect="1"/>
          </p:cNvPicPr>
          <p:nvPr/>
        </p:nvPicPr>
        <p:blipFill>
          <a:blip r:embed="rId2">
            <a:alphaModFix amt="100000"/>
          </a:blip>
          <a:srcRect/>
          <a:stretch>
            <a:fillRect/>
          </a:stretch>
        </p:blipFill>
        <p:spPr>
          <a:xfrm>
            <a:off x="6514448" y="829908"/>
            <a:ext cx="5632760" cy="519818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23495" y="-27305"/>
            <a:ext cx="12192000" cy="6858000"/>
          </a:xfrm>
          <a:prstGeom prst="rect">
            <a:avLst/>
          </a:prstGeom>
          <a:gradFill>
            <a:gsLst>
              <a:gs pos="0">
                <a:schemeClr val="bg1">
                  <a:alpha val="100000"/>
                </a:schemeClr>
              </a:gs>
              <a:gs pos="100000">
                <a:schemeClr val="accent1">
                  <a:lumMod val="20000"/>
                  <a:lumOff val="80000"/>
                </a:schemeClr>
              </a:gs>
            </a:gsLst>
            <a:lin ang="5400000" scaled="0"/>
          </a:gradFill>
          <a:ln w="9525"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16200000">
            <a:off x="5033645" y="1194435"/>
            <a:ext cx="2290445" cy="2299335"/>
          </a:xfrm>
          <a:custGeom>
            <a:avLst/>
            <a:gdLst>
              <a:gd name="connsiteX0" fmla="*/ 2797206 w 2797206"/>
              <a:gd name="connsiteY0" fmla="*/ 1398603 h 2797206"/>
              <a:gd name="connsiteX1" fmla="*/ 2269455 w 2797206"/>
              <a:gd name="connsiteY1" fmla="*/ 2194794 h 2797206"/>
              <a:gd name="connsiteX2" fmla="*/ 2214798 w 2797206"/>
              <a:gd name="connsiteY2" fmla="*/ 2214799 h 2797206"/>
              <a:gd name="connsiteX3" fmla="*/ 2194794 w 2797206"/>
              <a:gd name="connsiteY3" fmla="*/ 2269455 h 2797206"/>
              <a:gd name="connsiteX4" fmla="*/ 1398603 w 2797206"/>
              <a:gd name="connsiteY4" fmla="*/ 2797206 h 2797206"/>
              <a:gd name="connsiteX5" fmla="*/ 602412 w 2797206"/>
              <a:gd name="connsiteY5" fmla="*/ 2269455 h 2797206"/>
              <a:gd name="connsiteX6" fmla="*/ 582407 w 2797206"/>
              <a:gd name="connsiteY6" fmla="*/ 2214799 h 2797206"/>
              <a:gd name="connsiteX7" fmla="*/ 527751 w 2797206"/>
              <a:gd name="connsiteY7" fmla="*/ 2194794 h 2797206"/>
              <a:gd name="connsiteX8" fmla="*/ 0 w 2797206"/>
              <a:gd name="connsiteY8" fmla="*/ 1398603 h 2797206"/>
              <a:gd name="connsiteX9" fmla="*/ 527751 w 2797206"/>
              <a:gd name="connsiteY9" fmla="*/ 602412 h 2797206"/>
              <a:gd name="connsiteX10" fmla="*/ 582408 w 2797206"/>
              <a:gd name="connsiteY10" fmla="*/ 582408 h 2797206"/>
              <a:gd name="connsiteX11" fmla="*/ 602412 w 2797206"/>
              <a:gd name="connsiteY11" fmla="*/ 527752 h 2797206"/>
              <a:gd name="connsiteX12" fmla="*/ 1398603 w 2797206"/>
              <a:gd name="connsiteY12" fmla="*/ 0 h 2797206"/>
              <a:gd name="connsiteX13" fmla="*/ 2194794 w 2797206"/>
              <a:gd name="connsiteY13" fmla="*/ 527752 h 2797206"/>
              <a:gd name="connsiteX14" fmla="*/ 2214798 w 2797206"/>
              <a:gd name="connsiteY14" fmla="*/ 582408 h 2797206"/>
              <a:gd name="connsiteX15" fmla="*/ 2269455 w 2797206"/>
              <a:gd name="connsiteY15" fmla="*/ 602412 h 2797206"/>
              <a:gd name="connsiteX16" fmla="*/ 2797206 w 2797206"/>
              <a:gd name="connsiteY16" fmla="*/ 1398603 h 2797206"/>
            </a:gdLst>
            <a:ahLst/>
            <a:cxnLst/>
            <a:rect l="l" t="t" r="r" b="b"/>
            <a:pathLst>
              <a:path w="2797206" h="2797206">
                <a:moveTo>
                  <a:pt x="2797206" y="1398603"/>
                </a:moveTo>
                <a:cubicBezTo>
                  <a:pt x="2797206" y="1756524"/>
                  <a:pt x="2579592" y="2063617"/>
                  <a:pt x="2269455" y="2194794"/>
                </a:cubicBezTo>
                <a:lnTo>
                  <a:pt x="2214798" y="2214799"/>
                </a:lnTo>
                <a:lnTo>
                  <a:pt x="2194794" y="2269455"/>
                </a:lnTo>
                <a:cubicBezTo>
                  <a:pt x="2063617" y="2579592"/>
                  <a:pt x="1756523" y="2797206"/>
                  <a:pt x="1398603" y="2797206"/>
                </a:cubicBezTo>
                <a:cubicBezTo>
                  <a:pt x="1040683" y="2797206"/>
                  <a:pt x="733589" y="2579592"/>
                  <a:pt x="602412" y="2269455"/>
                </a:cubicBezTo>
                <a:lnTo>
                  <a:pt x="582407" y="2214799"/>
                </a:lnTo>
                <a:lnTo>
                  <a:pt x="527751" y="2194794"/>
                </a:lnTo>
                <a:cubicBezTo>
                  <a:pt x="217614" y="2063617"/>
                  <a:pt x="0" y="1756524"/>
                  <a:pt x="0" y="1398603"/>
                </a:cubicBezTo>
                <a:cubicBezTo>
                  <a:pt x="0" y="1040683"/>
                  <a:pt x="217614" y="733589"/>
                  <a:pt x="527751" y="602412"/>
                </a:cubicBezTo>
                <a:lnTo>
                  <a:pt x="582408" y="582408"/>
                </a:lnTo>
                <a:lnTo>
                  <a:pt x="602412" y="527752"/>
                </a:lnTo>
                <a:cubicBezTo>
                  <a:pt x="733589" y="217614"/>
                  <a:pt x="1040683" y="0"/>
                  <a:pt x="1398603" y="0"/>
                </a:cubicBezTo>
                <a:cubicBezTo>
                  <a:pt x="1756523" y="0"/>
                  <a:pt x="2063617" y="217614"/>
                  <a:pt x="2194794" y="527752"/>
                </a:cubicBezTo>
                <a:lnTo>
                  <a:pt x="2214798" y="582408"/>
                </a:lnTo>
                <a:lnTo>
                  <a:pt x="2269455" y="602412"/>
                </a:lnTo>
                <a:cubicBezTo>
                  <a:pt x="2579592" y="733589"/>
                  <a:pt x="2797206" y="1040683"/>
                  <a:pt x="2797206" y="1398603"/>
                </a:cubicBezTo>
                <a:close/>
              </a:path>
            </a:pathLst>
          </a:custGeom>
          <a:noFill/>
          <a:ln w="127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16200000">
            <a:off x="8922932" y="1353261"/>
            <a:ext cx="2069612" cy="2069612"/>
          </a:xfrm>
          <a:custGeom>
            <a:avLst/>
            <a:gdLst>
              <a:gd name="connsiteX0" fmla="*/ 2797206 w 2797206"/>
              <a:gd name="connsiteY0" fmla="*/ 1398603 h 2797206"/>
              <a:gd name="connsiteX1" fmla="*/ 2269455 w 2797206"/>
              <a:gd name="connsiteY1" fmla="*/ 2194794 h 2797206"/>
              <a:gd name="connsiteX2" fmla="*/ 2214798 w 2797206"/>
              <a:gd name="connsiteY2" fmla="*/ 2214799 h 2797206"/>
              <a:gd name="connsiteX3" fmla="*/ 2194794 w 2797206"/>
              <a:gd name="connsiteY3" fmla="*/ 2269455 h 2797206"/>
              <a:gd name="connsiteX4" fmla="*/ 1398603 w 2797206"/>
              <a:gd name="connsiteY4" fmla="*/ 2797206 h 2797206"/>
              <a:gd name="connsiteX5" fmla="*/ 602412 w 2797206"/>
              <a:gd name="connsiteY5" fmla="*/ 2269455 h 2797206"/>
              <a:gd name="connsiteX6" fmla="*/ 582407 w 2797206"/>
              <a:gd name="connsiteY6" fmla="*/ 2214799 h 2797206"/>
              <a:gd name="connsiteX7" fmla="*/ 527751 w 2797206"/>
              <a:gd name="connsiteY7" fmla="*/ 2194794 h 2797206"/>
              <a:gd name="connsiteX8" fmla="*/ 0 w 2797206"/>
              <a:gd name="connsiteY8" fmla="*/ 1398603 h 2797206"/>
              <a:gd name="connsiteX9" fmla="*/ 527751 w 2797206"/>
              <a:gd name="connsiteY9" fmla="*/ 602412 h 2797206"/>
              <a:gd name="connsiteX10" fmla="*/ 582408 w 2797206"/>
              <a:gd name="connsiteY10" fmla="*/ 582408 h 2797206"/>
              <a:gd name="connsiteX11" fmla="*/ 602412 w 2797206"/>
              <a:gd name="connsiteY11" fmla="*/ 527752 h 2797206"/>
              <a:gd name="connsiteX12" fmla="*/ 1398603 w 2797206"/>
              <a:gd name="connsiteY12" fmla="*/ 0 h 2797206"/>
              <a:gd name="connsiteX13" fmla="*/ 2194794 w 2797206"/>
              <a:gd name="connsiteY13" fmla="*/ 527752 h 2797206"/>
              <a:gd name="connsiteX14" fmla="*/ 2214798 w 2797206"/>
              <a:gd name="connsiteY14" fmla="*/ 582408 h 2797206"/>
              <a:gd name="connsiteX15" fmla="*/ 2269455 w 2797206"/>
              <a:gd name="connsiteY15" fmla="*/ 602412 h 2797206"/>
              <a:gd name="connsiteX16" fmla="*/ 2797206 w 2797206"/>
              <a:gd name="connsiteY16" fmla="*/ 1398603 h 2797206"/>
            </a:gdLst>
            <a:ahLst/>
            <a:cxnLst/>
            <a:rect l="l" t="t" r="r" b="b"/>
            <a:pathLst>
              <a:path w="2797206" h="2797206">
                <a:moveTo>
                  <a:pt x="2797206" y="1398603"/>
                </a:moveTo>
                <a:cubicBezTo>
                  <a:pt x="2797206" y="1756524"/>
                  <a:pt x="2579592" y="2063617"/>
                  <a:pt x="2269455" y="2194794"/>
                </a:cubicBezTo>
                <a:lnTo>
                  <a:pt x="2214798" y="2214799"/>
                </a:lnTo>
                <a:lnTo>
                  <a:pt x="2194794" y="2269455"/>
                </a:lnTo>
                <a:cubicBezTo>
                  <a:pt x="2063617" y="2579592"/>
                  <a:pt x="1756523" y="2797206"/>
                  <a:pt x="1398603" y="2797206"/>
                </a:cubicBezTo>
                <a:cubicBezTo>
                  <a:pt x="1040683" y="2797206"/>
                  <a:pt x="733589" y="2579592"/>
                  <a:pt x="602412" y="2269455"/>
                </a:cubicBezTo>
                <a:lnTo>
                  <a:pt x="582407" y="2214799"/>
                </a:lnTo>
                <a:lnTo>
                  <a:pt x="527751" y="2194794"/>
                </a:lnTo>
                <a:cubicBezTo>
                  <a:pt x="217614" y="2063617"/>
                  <a:pt x="0" y="1756524"/>
                  <a:pt x="0" y="1398603"/>
                </a:cubicBezTo>
                <a:cubicBezTo>
                  <a:pt x="0" y="1040683"/>
                  <a:pt x="217614" y="733589"/>
                  <a:pt x="527751" y="602412"/>
                </a:cubicBezTo>
                <a:lnTo>
                  <a:pt x="582408" y="582408"/>
                </a:lnTo>
                <a:lnTo>
                  <a:pt x="602412" y="527752"/>
                </a:lnTo>
                <a:cubicBezTo>
                  <a:pt x="733589" y="217614"/>
                  <a:pt x="1040683" y="0"/>
                  <a:pt x="1398603" y="0"/>
                </a:cubicBezTo>
                <a:cubicBezTo>
                  <a:pt x="1756523" y="0"/>
                  <a:pt x="2063617" y="217614"/>
                  <a:pt x="2194794" y="527752"/>
                </a:cubicBezTo>
                <a:lnTo>
                  <a:pt x="2214798" y="582408"/>
                </a:lnTo>
                <a:lnTo>
                  <a:pt x="2269455" y="602412"/>
                </a:lnTo>
                <a:cubicBezTo>
                  <a:pt x="2579592" y="733589"/>
                  <a:pt x="2797206" y="1040683"/>
                  <a:pt x="2797206" y="1398603"/>
                </a:cubicBezTo>
                <a:close/>
              </a:path>
            </a:pathLst>
          </a:cu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16200000">
            <a:off x="1186755" y="1353261"/>
            <a:ext cx="2069612" cy="2069612"/>
          </a:xfrm>
          <a:custGeom>
            <a:avLst/>
            <a:gdLst>
              <a:gd name="connsiteX0" fmla="*/ 2797206 w 2797206"/>
              <a:gd name="connsiteY0" fmla="*/ 1398603 h 2797206"/>
              <a:gd name="connsiteX1" fmla="*/ 2269455 w 2797206"/>
              <a:gd name="connsiteY1" fmla="*/ 2194794 h 2797206"/>
              <a:gd name="connsiteX2" fmla="*/ 2214798 w 2797206"/>
              <a:gd name="connsiteY2" fmla="*/ 2214799 h 2797206"/>
              <a:gd name="connsiteX3" fmla="*/ 2194794 w 2797206"/>
              <a:gd name="connsiteY3" fmla="*/ 2269455 h 2797206"/>
              <a:gd name="connsiteX4" fmla="*/ 1398603 w 2797206"/>
              <a:gd name="connsiteY4" fmla="*/ 2797206 h 2797206"/>
              <a:gd name="connsiteX5" fmla="*/ 602412 w 2797206"/>
              <a:gd name="connsiteY5" fmla="*/ 2269455 h 2797206"/>
              <a:gd name="connsiteX6" fmla="*/ 582407 w 2797206"/>
              <a:gd name="connsiteY6" fmla="*/ 2214799 h 2797206"/>
              <a:gd name="connsiteX7" fmla="*/ 527751 w 2797206"/>
              <a:gd name="connsiteY7" fmla="*/ 2194794 h 2797206"/>
              <a:gd name="connsiteX8" fmla="*/ 0 w 2797206"/>
              <a:gd name="connsiteY8" fmla="*/ 1398603 h 2797206"/>
              <a:gd name="connsiteX9" fmla="*/ 527751 w 2797206"/>
              <a:gd name="connsiteY9" fmla="*/ 602412 h 2797206"/>
              <a:gd name="connsiteX10" fmla="*/ 582408 w 2797206"/>
              <a:gd name="connsiteY10" fmla="*/ 582408 h 2797206"/>
              <a:gd name="connsiteX11" fmla="*/ 602412 w 2797206"/>
              <a:gd name="connsiteY11" fmla="*/ 527752 h 2797206"/>
              <a:gd name="connsiteX12" fmla="*/ 1398603 w 2797206"/>
              <a:gd name="connsiteY12" fmla="*/ 0 h 2797206"/>
              <a:gd name="connsiteX13" fmla="*/ 2194794 w 2797206"/>
              <a:gd name="connsiteY13" fmla="*/ 527752 h 2797206"/>
              <a:gd name="connsiteX14" fmla="*/ 2214798 w 2797206"/>
              <a:gd name="connsiteY14" fmla="*/ 582408 h 2797206"/>
              <a:gd name="connsiteX15" fmla="*/ 2269455 w 2797206"/>
              <a:gd name="connsiteY15" fmla="*/ 602412 h 2797206"/>
              <a:gd name="connsiteX16" fmla="*/ 2797206 w 2797206"/>
              <a:gd name="connsiteY16" fmla="*/ 1398603 h 2797206"/>
            </a:gdLst>
            <a:ahLst/>
            <a:cxnLst/>
            <a:rect l="l" t="t" r="r" b="b"/>
            <a:pathLst>
              <a:path w="2797206" h="2797206">
                <a:moveTo>
                  <a:pt x="2797206" y="1398603"/>
                </a:moveTo>
                <a:cubicBezTo>
                  <a:pt x="2797206" y="1756524"/>
                  <a:pt x="2579592" y="2063617"/>
                  <a:pt x="2269455" y="2194794"/>
                </a:cubicBezTo>
                <a:lnTo>
                  <a:pt x="2214798" y="2214799"/>
                </a:lnTo>
                <a:lnTo>
                  <a:pt x="2194794" y="2269455"/>
                </a:lnTo>
                <a:cubicBezTo>
                  <a:pt x="2063617" y="2579592"/>
                  <a:pt x="1756523" y="2797206"/>
                  <a:pt x="1398603" y="2797206"/>
                </a:cubicBezTo>
                <a:cubicBezTo>
                  <a:pt x="1040683" y="2797206"/>
                  <a:pt x="733589" y="2579592"/>
                  <a:pt x="602412" y="2269455"/>
                </a:cubicBezTo>
                <a:lnTo>
                  <a:pt x="582407" y="2214799"/>
                </a:lnTo>
                <a:lnTo>
                  <a:pt x="527751" y="2194794"/>
                </a:lnTo>
                <a:cubicBezTo>
                  <a:pt x="217614" y="2063617"/>
                  <a:pt x="0" y="1756524"/>
                  <a:pt x="0" y="1398603"/>
                </a:cubicBezTo>
                <a:cubicBezTo>
                  <a:pt x="0" y="1040683"/>
                  <a:pt x="217614" y="733589"/>
                  <a:pt x="527751" y="602412"/>
                </a:cubicBezTo>
                <a:lnTo>
                  <a:pt x="582408" y="582408"/>
                </a:lnTo>
                <a:lnTo>
                  <a:pt x="602412" y="527752"/>
                </a:lnTo>
                <a:cubicBezTo>
                  <a:pt x="733589" y="217614"/>
                  <a:pt x="1040683" y="0"/>
                  <a:pt x="1398603" y="0"/>
                </a:cubicBezTo>
                <a:cubicBezTo>
                  <a:pt x="1756523" y="0"/>
                  <a:pt x="2063617" y="217614"/>
                  <a:pt x="2194794" y="527752"/>
                </a:cubicBezTo>
                <a:lnTo>
                  <a:pt x="2214798" y="582408"/>
                </a:lnTo>
                <a:lnTo>
                  <a:pt x="2269455" y="602412"/>
                </a:lnTo>
                <a:cubicBezTo>
                  <a:pt x="2579592" y="733589"/>
                  <a:pt x="2797206" y="1040683"/>
                  <a:pt x="2797206" y="1398603"/>
                </a:cubicBezTo>
                <a:close/>
              </a:path>
            </a:pathLst>
          </a:cu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16200000">
            <a:off x="5131435" y="1292860"/>
            <a:ext cx="2115185" cy="2123440"/>
          </a:xfrm>
          <a:custGeom>
            <a:avLst/>
            <a:gdLst>
              <a:gd name="connsiteX0" fmla="*/ 2797206 w 2797206"/>
              <a:gd name="connsiteY0" fmla="*/ 1398603 h 2797206"/>
              <a:gd name="connsiteX1" fmla="*/ 2269455 w 2797206"/>
              <a:gd name="connsiteY1" fmla="*/ 2194794 h 2797206"/>
              <a:gd name="connsiteX2" fmla="*/ 2214798 w 2797206"/>
              <a:gd name="connsiteY2" fmla="*/ 2214799 h 2797206"/>
              <a:gd name="connsiteX3" fmla="*/ 2194794 w 2797206"/>
              <a:gd name="connsiteY3" fmla="*/ 2269455 h 2797206"/>
              <a:gd name="connsiteX4" fmla="*/ 1398603 w 2797206"/>
              <a:gd name="connsiteY4" fmla="*/ 2797206 h 2797206"/>
              <a:gd name="connsiteX5" fmla="*/ 602412 w 2797206"/>
              <a:gd name="connsiteY5" fmla="*/ 2269455 h 2797206"/>
              <a:gd name="connsiteX6" fmla="*/ 582407 w 2797206"/>
              <a:gd name="connsiteY6" fmla="*/ 2214799 h 2797206"/>
              <a:gd name="connsiteX7" fmla="*/ 527751 w 2797206"/>
              <a:gd name="connsiteY7" fmla="*/ 2194794 h 2797206"/>
              <a:gd name="connsiteX8" fmla="*/ 0 w 2797206"/>
              <a:gd name="connsiteY8" fmla="*/ 1398603 h 2797206"/>
              <a:gd name="connsiteX9" fmla="*/ 527751 w 2797206"/>
              <a:gd name="connsiteY9" fmla="*/ 602412 h 2797206"/>
              <a:gd name="connsiteX10" fmla="*/ 582408 w 2797206"/>
              <a:gd name="connsiteY10" fmla="*/ 582408 h 2797206"/>
              <a:gd name="connsiteX11" fmla="*/ 602412 w 2797206"/>
              <a:gd name="connsiteY11" fmla="*/ 527752 h 2797206"/>
              <a:gd name="connsiteX12" fmla="*/ 1398603 w 2797206"/>
              <a:gd name="connsiteY12" fmla="*/ 0 h 2797206"/>
              <a:gd name="connsiteX13" fmla="*/ 2194794 w 2797206"/>
              <a:gd name="connsiteY13" fmla="*/ 527752 h 2797206"/>
              <a:gd name="connsiteX14" fmla="*/ 2214798 w 2797206"/>
              <a:gd name="connsiteY14" fmla="*/ 582408 h 2797206"/>
              <a:gd name="connsiteX15" fmla="*/ 2269455 w 2797206"/>
              <a:gd name="connsiteY15" fmla="*/ 602412 h 2797206"/>
              <a:gd name="connsiteX16" fmla="*/ 2797206 w 2797206"/>
              <a:gd name="connsiteY16" fmla="*/ 1398603 h 2797206"/>
            </a:gdLst>
            <a:ahLst/>
            <a:cxnLst/>
            <a:rect l="l" t="t" r="r" b="b"/>
            <a:pathLst>
              <a:path w="2797206" h="2797206">
                <a:moveTo>
                  <a:pt x="2797206" y="1398603"/>
                </a:moveTo>
                <a:cubicBezTo>
                  <a:pt x="2797206" y="1756524"/>
                  <a:pt x="2579592" y="2063617"/>
                  <a:pt x="2269455" y="2194794"/>
                </a:cubicBezTo>
                <a:lnTo>
                  <a:pt x="2214798" y="2214799"/>
                </a:lnTo>
                <a:lnTo>
                  <a:pt x="2194794" y="2269455"/>
                </a:lnTo>
                <a:cubicBezTo>
                  <a:pt x="2063617" y="2579592"/>
                  <a:pt x="1756523" y="2797206"/>
                  <a:pt x="1398603" y="2797206"/>
                </a:cubicBezTo>
                <a:cubicBezTo>
                  <a:pt x="1040683" y="2797206"/>
                  <a:pt x="733589" y="2579592"/>
                  <a:pt x="602412" y="2269455"/>
                </a:cubicBezTo>
                <a:lnTo>
                  <a:pt x="582407" y="2214799"/>
                </a:lnTo>
                <a:lnTo>
                  <a:pt x="527751" y="2194794"/>
                </a:lnTo>
                <a:cubicBezTo>
                  <a:pt x="217614" y="2063617"/>
                  <a:pt x="0" y="1756524"/>
                  <a:pt x="0" y="1398603"/>
                </a:cubicBezTo>
                <a:cubicBezTo>
                  <a:pt x="0" y="1040683"/>
                  <a:pt x="217614" y="733589"/>
                  <a:pt x="527751" y="602412"/>
                </a:cubicBezTo>
                <a:lnTo>
                  <a:pt x="582408" y="582408"/>
                </a:lnTo>
                <a:lnTo>
                  <a:pt x="602412" y="527752"/>
                </a:lnTo>
                <a:cubicBezTo>
                  <a:pt x="733589" y="217614"/>
                  <a:pt x="1040683" y="0"/>
                  <a:pt x="1398603" y="0"/>
                </a:cubicBezTo>
                <a:cubicBezTo>
                  <a:pt x="1756523" y="0"/>
                  <a:pt x="2063617" y="217614"/>
                  <a:pt x="2194794" y="527752"/>
                </a:cubicBezTo>
                <a:lnTo>
                  <a:pt x="2214798" y="582408"/>
                </a:lnTo>
                <a:lnTo>
                  <a:pt x="2269455" y="602412"/>
                </a:lnTo>
                <a:cubicBezTo>
                  <a:pt x="2579592" y="733589"/>
                  <a:pt x="2797206" y="1040683"/>
                  <a:pt x="2797206" y="1398603"/>
                </a:cubicBezTo>
                <a:close/>
              </a:path>
            </a:pathLst>
          </a:cu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16200000">
            <a:off x="9002130" y="1432459"/>
            <a:ext cx="1911216" cy="1911216"/>
          </a:xfrm>
          <a:custGeom>
            <a:avLst/>
            <a:gdLst>
              <a:gd name="connsiteX0" fmla="*/ 2797206 w 2797206"/>
              <a:gd name="connsiteY0" fmla="*/ 1398603 h 2797206"/>
              <a:gd name="connsiteX1" fmla="*/ 2269455 w 2797206"/>
              <a:gd name="connsiteY1" fmla="*/ 2194794 h 2797206"/>
              <a:gd name="connsiteX2" fmla="*/ 2214798 w 2797206"/>
              <a:gd name="connsiteY2" fmla="*/ 2214799 h 2797206"/>
              <a:gd name="connsiteX3" fmla="*/ 2194794 w 2797206"/>
              <a:gd name="connsiteY3" fmla="*/ 2269455 h 2797206"/>
              <a:gd name="connsiteX4" fmla="*/ 1398603 w 2797206"/>
              <a:gd name="connsiteY4" fmla="*/ 2797206 h 2797206"/>
              <a:gd name="connsiteX5" fmla="*/ 602412 w 2797206"/>
              <a:gd name="connsiteY5" fmla="*/ 2269455 h 2797206"/>
              <a:gd name="connsiteX6" fmla="*/ 582407 w 2797206"/>
              <a:gd name="connsiteY6" fmla="*/ 2214799 h 2797206"/>
              <a:gd name="connsiteX7" fmla="*/ 527751 w 2797206"/>
              <a:gd name="connsiteY7" fmla="*/ 2194794 h 2797206"/>
              <a:gd name="connsiteX8" fmla="*/ 0 w 2797206"/>
              <a:gd name="connsiteY8" fmla="*/ 1398603 h 2797206"/>
              <a:gd name="connsiteX9" fmla="*/ 527751 w 2797206"/>
              <a:gd name="connsiteY9" fmla="*/ 602412 h 2797206"/>
              <a:gd name="connsiteX10" fmla="*/ 582408 w 2797206"/>
              <a:gd name="connsiteY10" fmla="*/ 582408 h 2797206"/>
              <a:gd name="connsiteX11" fmla="*/ 602412 w 2797206"/>
              <a:gd name="connsiteY11" fmla="*/ 527752 h 2797206"/>
              <a:gd name="connsiteX12" fmla="*/ 1398603 w 2797206"/>
              <a:gd name="connsiteY12" fmla="*/ 0 h 2797206"/>
              <a:gd name="connsiteX13" fmla="*/ 2194794 w 2797206"/>
              <a:gd name="connsiteY13" fmla="*/ 527752 h 2797206"/>
              <a:gd name="connsiteX14" fmla="*/ 2214798 w 2797206"/>
              <a:gd name="connsiteY14" fmla="*/ 582408 h 2797206"/>
              <a:gd name="connsiteX15" fmla="*/ 2269455 w 2797206"/>
              <a:gd name="connsiteY15" fmla="*/ 602412 h 2797206"/>
              <a:gd name="connsiteX16" fmla="*/ 2797206 w 2797206"/>
              <a:gd name="connsiteY16" fmla="*/ 1398603 h 2797206"/>
            </a:gdLst>
            <a:ahLst/>
            <a:cxnLst/>
            <a:rect l="l" t="t" r="r" b="b"/>
            <a:pathLst>
              <a:path w="2797206" h="2797206">
                <a:moveTo>
                  <a:pt x="2797206" y="1398603"/>
                </a:moveTo>
                <a:cubicBezTo>
                  <a:pt x="2797206" y="1756524"/>
                  <a:pt x="2579592" y="2063617"/>
                  <a:pt x="2269455" y="2194794"/>
                </a:cubicBezTo>
                <a:lnTo>
                  <a:pt x="2214798" y="2214799"/>
                </a:lnTo>
                <a:lnTo>
                  <a:pt x="2194794" y="2269455"/>
                </a:lnTo>
                <a:cubicBezTo>
                  <a:pt x="2063617" y="2579592"/>
                  <a:pt x="1756523" y="2797206"/>
                  <a:pt x="1398603" y="2797206"/>
                </a:cubicBezTo>
                <a:cubicBezTo>
                  <a:pt x="1040683" y="2797206"/>
                  <a:pt x="733589" y="2579592"/>
                  <a:pt x="602412" y="2269455"/>
                </a:cubicBezTo>
                <a:lnTo>
                  <a:pt x="582407" y="2214799"/>
                </a:lnTo>
                <a:lnTo>
                  <a:pt x="527751" y="2194794"/>
                </a:lnTo>
                <a:cubicBezTo>
                  <a:pt x="217614" y="2063617"/>
                  <a:pt x="0" y="1756524"/>
                  <a:pt x="0" y="1398603"/>
                </a:cubicBezTo>
                <a:cubicBezTo>
                  <a:pt x="0" y="1040683"/>
                  <a:pt x="217614" y="733589"/>
                  <a:pt x="527751" y="602412"/>
                </a:cubicBezTo>
                <a:lnTo>
                  <a:pt x="582408" y="582408"/>
                </a:lnTo>
                <a:lnTo>
                  <a:pt x="602412" y="527752"/>
                </a:lnTo>
                <a:cubicBezTo>
                  <a:pt x="733589" y="217614"/>
                  <a:pt x="1040683" y="0"/>
                  <a:pt x="1398603" y="0"/>
                </a:cubicBezTo>
                <a:cubicBezTo>
                  <a:pt x="1756523" y="0"/>
                  <a:pt x="2063617" y="217614"/>
                  <a:pt x="2194794" y="527752"/>
                </a:cubicBezTo>
                <a:lnTo>
                  <a:pt x="2214798" y="582408"/>
                </a:lnTo>
                <a:lnTo>
                  <a:pt x="2269455" y="602412"/>
                </a:lnTo>
                <a:cubicBezTo>
                  <a:pt x="2579592" y="733589"/>
                  <a:pt x="2797206" y="1040683"/>
                  <a:pt x="2797206" y="1398603"/>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8688070" y="3644900"/>
            <a:ext cx="2901950" cy="1849755"/>
          </a:xfrm>
          <a:prstGeom prst="rect">
            <a:avLst/>
          </a:prstGeom>
          <a:noFill/>
          <a:ln>
            <a:noFill/>
          </a:ln>
        </p:spPr>
        <p:txBody>
          <a:bodyPr vert="horz" wrap="square" lIns="0" tIns="0" rIns="0" bIns="0" rtlCol="0" anchor="t"/>
          <a:lstStyle/>
          <a:p>
            <a:pPr algn="l">
              <a:lnSpc>
                <a:spcPct val="150000"/>
              </a:lnSpc>
            </a:pPr>
            <a:r>
              <a:rPr kumimoji="1" lang="zh-CN" altLang="en-US" sz="2400">
                <a:ln w="12700">
                  <a:noFill/>
                </a:ln>
                <a:solidFill>
                  <a:schemeClr val="accent6">
                    <a:lumMod val="75000"/>
                    <a:alpha val="100000"/>
                  </a:schemeClr>
                </a:solidFill>
                <a:latin typeface="Source Han Sans CN Normal"/>
                <a:ea typeface="Source Han Sans CN Normal"/>
                <a:cs typeface="Source Han Sans CN Normal"/>
                <a:sym typeface="+mn-ea"/>
              </a:rPr>
              <a:t>无需人工编写采集规则</a:t>
            </a:r>
            <a:r>
              <a:rPr kumimoji="1" lang="en-US" altLang="zh-CN" sz="2400">
                <a:ln w="12700">
                  <a:noFill/>
                </a:ln>
                <a:solidFill>
                  <a:schemeClr val="accent6">
                    <a:lumMod val="75000"/>
                    <a:alpha val="100000"/>
                  </a:schemeClr>
                </a:solidFill>
                <a:latin typeface="Source Han Sans CN Normal"/>
                <a:ea typeface="Source Han Sans CN Normal"/>
                <a:cs typeface="Source Han Sans CN Normal"/>
                <a:sym typeface="+mn-ea"/>
              </a:rPr>
              <a:t>，</a:t>
            </a:r>
            <a:r>
              <a:rPr kumimoji="1" lang="zh-CN" altLang="en-US" sz="2400">
                <a:ln w="12700">
                  <a:noFill/>
                </a:ln>
                <a:solidFill>
                  <a:schemeClr val="accent6">
                    <a:lumMod val="75000"/>
                    <a:alpha val="100000"/>
                  </a:schemeClr>
                </a:solidFill>
                <a:latin typeface="Source Han Sans CN Normal"/>
                <a:ea typeface="Source Han Sans CN Normal"/>
                <a:cs typeface="Source Han Sans CN Normal"/>
                <a:sym typeface="+mn-ea"/>
              </a:rPr>
              <a:t>成本效益</a:t>
            </a:r>
            <a:r>
              <a:rPr kumimoji="1" lang="zh-CN" altLang="en-US" sz="2400">
                <a:ln w="12700">
                  <a:noFill/>
                </a:ln>
                <a:solidFill>
                  <a:schemeClr val="accent6">
                    <a:lumMod val="75000"/>
                    <a:alpha val="100000"/>
                  </a:schemeClr>
                </a:solidFill>
                <a:latin typeface="Source Han Sans CN Normal"/>
                <a:ea typeface="Source Han Sans CN Normal"/>
                <a:cs typeface="Source Han Sans CN Normal"/>
                <a:sym typeface="+mn-ea"/>
              </a:rPr>
              <a:t>显著</a:t>
            </a:r>
            <a:endParaRPr kumimoji="1" lang="zh-CN" altLang="en-US" sz="2400">
              <a:ln w="12700">
                <a:noFill/>
              </a:ln>
              <a:solidFill>
                <a:schemeClr val="accent6">
                  <a:lumMod val="75000"/>
                  <a:alpha val="100000"/>
                </a:schemeClr>
              </a:solidFill>
              <a:latin typeface="Source Han Sans CN Normal"/>
              <a:ea typeface="Source Han Sans CN Normal"/>
              <a:cs typeface="Source Han Sans CN Normal"/>
              <a:sym typeface="+mn-ea"/>
            </a:endParaRPr>
          </a:p>
        </p:txBody>
      </p:sp>
      <p:sp>
        <p:nvSpPr>
          <p:cNvPr id="10" name="标题 1"/>
          <p:cNvSpPr txBox="1"/>
          <p:nvPr/>
        </p:nvSpPr>
        <p:spPr>
          <a:xfrm rot="16200000">
            <a:off x="1265953" y="1432459"/>
            <a:ext cx="1911216" cy="1911216"/>
          </a:xfrm>
          <a:custGeom>
            <a:avLst/>
            <a:gdLst>
              <a:gd name="connsiteX0" fmla="*/ 2797206 w 2797206"/>
              <a:gd name="connsiteY0" fmla="*/ 1398603 h 2797206"/>
              <a:gd name="connsiteX1" fmla="*/ 2269455 w 2797206"/>
              <a:gd name="connsiteY1" fmla="*/ 2194794 h 2797206"/>
              <a:gd name="connsiteX2" fmla="*/ 2214798 w 2797206"/>
              <a:gd name="connsiteY2" fmla="*/ 2214799 h 2797206"/>
              <a:gd name="connsiteX3" fmla="*/ 2194794 w 2797206"/>
              <a:gd name="connsiteY3" fmla="*/ 2269455 h 2797206"/>
              <a:gd name="connsiteX4" fmla="*/ 1398603 w 2797206"/>
              <a:gd name="connsiteY4" fmla="*/ 2797206 h 2797206"/>
              <a:gd name="connsiteX5" fmla="*/ 602412 w 2797206"/>
              <a:gd name="connsiteY5" fmla="*/ 2269455 h 2797206"/>
              <a:gd name="connsiteX6" fmla="*/ 582407 w 2797206"/>
              <a:gd name="connsiteY6" fmla="*/ 2214799 h 2797206"/>
              <a:gd name="connsiteX7" fmla="*/ 527751 w 2797206"/>
              <a:gd name="connsiteY7" fmla="*/ 2194794 h 2797206"/>
              <a:gd name="connsiteX8" fmla="*/ 0 w 2797206"/>
              <a:gd name="connsiteY8" fmla="*/ 1398603 h 2797206"/>
              <a:gd name="connsiteX9" fmla="*/ 527751 w 2797206"/>
              <a:gd name="connsiteY9" fmla="*/ 602412 h 2797206"/>
              <a:gd name="connsiteX10" fmla="*/ 582408 w 2797206"/>
              <a:gd name="connsiteY10" fmla="*/ 582408 h 2797206"/>
              <a:gd name="connsiteX11" fmla="*/ 602412 w 2797206"/>
              <a:gd name="connsiteY11" fmla="*/ 527752 h 2797206"/>
              <a:gd name="connsiteX12" fmla="*/ 1398603 w 2797206"/>
              <a:gd name="connsiteY12" fmla="*/ 0 h 2797206"/>
              <a:gd name="connsiteX13" fmla="*/ 2194794 w 2797206"/>
              <a:gd name="connsiteY13" fmla="*/ 527752 h 2797206"/>
              <a:gd name="connsiteX14" fmla="*/ 2214798 w 2797206"/>
              <a:gd name="connsiteY14" fmla="*/ 582408 h 2797206"/>
              <a:gd name="connsiteX15" fmla="*/ 2269455 w 2797206"/>
              <a:gd name="connsiteY15" fmla="*/ 602412 h 2797206"/>
              <a:gd name="connsiteX16" fmla="*/ 2797206 w 2797206"/>
              <a:gd name="connsiteY16" fmla="*/ 1398603 h 2797206"/>
            </a:gdLst>
            <a:ahLst/>
            <a:cxnLst/>
            <a:rect l="l" t="t" r="r" b="b"/>
            <a:pathLst>
              <a:path w="2797206" h="2797206">
                <a:moveTo>
                  <a:pt x="2797206" y="1398603"/>
                </a:moveTo>
                <a:cubicBezTo>
                  <a:pt x="2797206" y="1756524"/>
                  <a:pt x="2579592" y="2063617"/>
                  <a:pt x="2269455" y="2194794"/>
                </a:cubicBezTo>
                <a:lnTo>
                  <a:pt x="2214798" y="2214799"/>
                </a:lnTo>
                <a:lnTo>
                  <a:pt x="2194794" y="2269455"/>
                </a:lnTo>
                <a:cubicBezTo>
                  <a:pt x="2063617" y="2579592"/>
                  <a:pt x="1756523" y="2797206"/>
                  <a:pt x="1398603" y="2797206"/>
                </a:cubicBezTo>
                <a:cubicBezTo>
                  <a:pt x="1040683" y="2797206"/>
                  <a:pt x="733589" y="2579592"/>
                  <a:pt x="602412" y="2269455"/>
                </a:cubicBezTo>
                <a:lnTo>
                  <a:pt x="582407" y="2214799"/>
                </a:lnTo>
                <a:lnTo>
                  <a:pt x="527751" y="2194794"/>
                </a:lnTo>
                <a:cubicBezTo>
                  <a:pt x="217614" y="2063617"/>
                  <a:pt x="0" y="1756524"/>
                  <a:pt x="0" y="1398603"/>
                </a:cubicBezTo>
                <a:cubicBezTo>
                  <a:pt x="0" y="1040683"/>
                  <a:pt x="217614" y="733589"/>
                  <a:pt x="527751" y="602412"/>
                </a:cubicBezTo>
                <a:lnTo>
                  <a:pt x="582408" y="582408"/>
                </a:lnTo>
                <a:lnTo>
                  <a:pt x="602412" y="527752"/>
                </a:lnTo>
                <a:cubicBezTo>
                  <a:pt x="733589" y="217614"/>
                  <a:pt x="1040683" y="0"/>
                  <a:pt x="1398603" y="0"/>
                </a:cubicBezTo>
                <a:cubicBezTo>
                  <a:pt x="1756523" y="0"/>
                  <a:pt x="2063617" y="217614"/>
                  <a:pt x="2194794" y="527752"/>
                </a:cubicBezTo>
                <a:lnTo>
                  <a:pt x="2214798" y="582408"/>
                </a:lnTo>
                <a:lnTo>
                  <a:pt x="2269455" y="602412"/>
                </a:lnTo>
                <a:cubicBezTo>
                  <a:pt x="2579592" y="733589"/>
                  <a:pt x="2797206" y="1040683"/>
                  <a:pt x="2797206" y="1398603"/>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839470" y="3717290"/>
            <a:ext cx="2863215" cy="1585595"/>
          </a:xfrm>
          <a:prstGeom prst="rect">
            <a:avLst/>
          </a:prstGeom>
          <a:noFill/>
          <a:ln>
            <a:noFill/>
          </a:ln>
        </p:spPr>
        <p:txBody>
          <a:bodyPr vert="horz" wrap="square" lIns="0" tIns="0" rIns="0" bIns="0" rtlCol="0" anchor="t"/>
          <a:lstStyle/>
          <a:p>
            <a:pPr indent="0" algn="l">
              <a:lnSpc>
                <a:spcPct val="150000"/>
              </a:lnSpc>
              <a:buFont typeface="Arial" panose="020B0604020202090204" pitchFamily="34" charset="0"/>
              <a:buNone/>
            </a:pPr>
            <a:r>
              <a:rPr kumimoji="1" lang="zh-CN" altLang="en-US" sz="2400">
                <a:ln w="12700">
                  <a:noFill/>
                </a:ln>
                <a:solidFill>
                  <a:schemeClr val="accent6">
                    <a:lumMod val="75000"/>
                    <a:alpha val="100000"/>
                  </a:schemeClr>
                </a:solidFill>
                <a:latin typeface="Source Han Sans CN Normal"/>
                <a:ea typeface="Source Han Sans CN Normal"/>
                <a:cs typeface="Source Han Sans CN Normal"/>
              </a:rPr>
              <a:t>传统爬虫为每个网站定制</a:t>
            </a:r>
            <a:r>
              <a:rPr kumimoji="1" lang="en-US" altLang="zh-CN" sz="2400">
                <a:ln w="12700">
                  <a:noFill/>
                </a:ln>
                <a:solidFill>
                  <a:schemeClr val="accent6">
                    <a:lumMod val="75000"/>
                    <a:alpha val="100000"/>
                  </a:schemeClr>
                </a:solidFill>
                <a:latin typeface="Source Han Sans CN Normal"/>
                <a:ea typeface="Source Han Sans CN Normal"/>
                <a:cs typeface="Source Han Sans CN Normal"/>
              </a:rPr>
              <a:t>，</a:t>
            </a:r>
            <a:r>
              <a:rPr kumimoji="1" lang="zh-CN" altLang="en-US" sz="2400">
                <a:ln w="12700">
                  <a:noFill/>
                </a:ln>
                <a:solidFill>
                  <a:schemeClr val="accent6">
                    <a:lumMod val="75000"/>
                    <a:alpha val="100000"/>
                  </a:schemeClr>
                </a:solidFill>
                <a:latin typeface="Source Han Sans CN Normal"/>
                <a:ea typeface="Source Han Sans CN Normal"/>
                <a:cs typeface="Source Han Sans CN Normal"/>
              </a:rPr>
              <a:t>维护成本高</a:t>
            </a:r>
            <a:endParaRPr kumimoji="1" lang="zh-CN" altLang="en-US" sz="2400">
              <a:ln w="12700">
                <a:noFill/>
              </a:ln>
              <a:solidFill>
                <a:schemeClr val="accent6">
                  <a:lumMod val="75000"/>
                  <a:alpha val="100000"/>
                </a:schemeClr>
              </a:solidFill>
              <a:latin typeface="Source Han Sans CN Normal"/>
              <a:ea typeface="Source Han Sans CN Normal"/>
              <a:cs typeface="Source Han Sans CN Normal"/>
            </a:endParaRPr>
          </a:p>
          <a:p>
            <a:pPr indent="0" algn="l">
              <a:lnSpc>
                <a:spcPct val="150000"/>
              </a:lnSpc>
              <a:buFont typeface="Arial" panose="020B0604020202090204" pitchFamily="34" charset="0"/>
              <a:buNone/>
            </a:pPr>
            <a:endParaRPr kumimoji="1" lang="zh-CN" altLang="en-US" sz="2400">
              <a:ln w="12700">
                <a:noFill/>
              </a:ln>
              <a:solidFill>
                <a:schemeClr val="accent6">
                  <a:lumMod val="75000"/>
                  <a:alpha val="100000"/>
                </a:schemeClr>
              </a:solidFill>
              <a:latin typeface="Source Han Sans CN Normal"/>
              <a:ea typeface="Source Han Sans CN Normal"/>
              <a:cs typeface="Source Han Sans CN Normal"/>
            </a:endParaRPr>
          </a:p>
        </p:txBody>
      </p:sp>
      <p:pic>
        <p:nvPicPr>
          <p:cNvPr id="12" name="图片 11"/>
          <p:cNvPicPr>
            <a:picLocks noChangeAspect="1"/>
          </p:cNvPicPr>
          <p:nvPr/>
        </p:nvPicPr>
        <p:blipFill>
          <a:blip r:embed="rId1">
            <a:alphaModFix amt="100000"/>
          </a:blip>
          <a:srcRect l="21875" r="21875"/>
          <a:stretch>
            <a:fillRect/>
          </a:stretch>
        </p:blipFill>
        <p:spPr>
          <a:xfrm>
            <a:off x="1321401" y="1487907"/>
            <a:ext cx="1800320" cy="1800320"/>
          </a:xfrm>
          <a:custGeom>
            <a:avLst/>
            <a:gdLst/>
            <a:ahLst/>
            <a:cxnLst/>
            <a:rect l="l" t="t" r="r" b="b"/>
            <a:pathLst>
              <a:path w="1800320" h="1800320">
                <a:moveTo>
                  <a:pt x="900160" y="0"/>
                </a:moveTo>
                <a:cubicBezTo>
                  <a:pt x="1130523" y="0"/>
                  <a:pt x="1328172" y="140059"/>
                  <a:pt x="1412600" y="339668"/>
                </a:cubicBezTo>
                <a:lnTo>
                  <a:pt x="1425475" y="374846"/>
                </a:lnTo>
                <a:lnTo>
                  <a:pt x="1460652" y="387721"/>
                </a:lnTo>
                <a:cubicBezTo>
                  <a:pt x="1660261" y="472148"/>
                  <a:pt x="1800320" y="669798"/>
                  <a:pt x="1800320" y="900160"/>
                </a:cubicBezTo>
                <a:cubicBezTo>
                  <a:pt x="1800320" y="1130522"/>
                  <a:pt x="1660261" y="1328172"/>
                  <a:pt x="1460652" y="1412600"/>
                </a:cubicBezTo>
                <a:lnTo>
                  <a:pt x="1425475" y="1425475"/>
                </a:lnTo>
                <a:lnTo>
                  <a:pt x="1412600" y="1460652"/>
                </a:lnTo>
                <a:cubicBezTo>
                  <a:pt x="1328172" y="1660261"/>
                  <a:pt x="1130523" y="1800320"/>
                  <a:pt x="900160" y="1800320"/>
                </a:cubicBezTo>
                <a:cubicBezTo>
                  <a:pt x="669798" y="1800320"/>
                  <a:pt x="472148" y="1660261"/>
                  <a:pt x="387721" y="1460652"/>
                </a:cubicBezTo>
                <a:lnTo>
                  <a:pt x="374846" y="1425474"/>
                </a:lnTo>
                <a:lnTo>
                  <a:pt x="339668" y="1412600"/>
                </a:lnTo>
                <a:cubicBezTo>
                  <a:pt x="140059" y="1328172"/>
                  <a:pt x="0" y="1130522"/>
                  <a:pt x="0" y="900160"/>
                </a:cubicBezTo>
                <a:cubicBezTo>
                  <a:pt x="0" y="669798"/>
                  <a:pt x="140059" y="472148"/>
                  <a:pt x="339668" y="387721"/>
                </a:cubicBezTo>
                <a:lnTo>
                  <a:pt x="374846" y="374846"/>
                </a:lnTo>
                <a:lnTo>
                  <a:pt x="387721" y="339668"/>
                </a:lnTo>
                <a:cubicBezTo>
                  <a:pt x="472148" y="140059"/>
                  <a:pt x="669798" y="0"/>
                  <a:pt x="900160" y="0"/>
                </a:cubicBezTo>
                <a:close/>
              </a:path>
            </a:pathLst>
          </a:custGeom>
          <a:noFill/>
          <a:ln>
            <a:noFill/>
          </a:ln>
        </p:spPr>
      </p:pic>
      <p:pic>
        <p:nvPicPr>
          <p:cNvPr id="13" name="图片 12"/>
          <p:cNvPicPr>
            <a:picLocks noChangeAspect="1"/>
          </p:cNvPicPr>
          <p:nvPr/>
        </p:nvPicPr>
        <p:blipFill>
          <a:blip r:embed="rId2">
            <a:alphaModFix amt="100000"/>
          </a:blip>
          <a:srcRect l="21978" r="21978"/>
          <a:stretch>
            <a:fillRect/>
          </a:stretch>
        </p:blipFill>
        <p:spPr>
          <a:xfrm>
            <a:off x="5194935" y="1365250"/>
            <a:ext cx="2037715" cy="2037715"/>
          </a:xfrm>
          <a:custGeom>
            <a:avLst/>
            <a:gdLst/>
            <a:ahLst/>
            <a:cxnLst/>
            <a:rect l="l" t="t" r="r" b="b"/>
            <a:pathLst>
              <a:path w="2219734" h="2219734">
                <a:moveTo>
                  <a:pt x="1109867" y="0"/>
                </a:moveTo>
                <a:cubicBezTo>
                  <a:pt x="1393897" y="0"/>
                  <a:pt x="1637592" y="172689"/>
                  <a:pt x="1741688" y="418799"/>
                </a:cubicBezTo>
                <a:lnTo>
                  <a:pt x="1757563" y="462172"/>
                </a:lnTo>
                <a:lnTo>
                  <a:pt x="1800935" y="478047"/>
                </a:lnTo>
                <a:cubicBezTo>
                  <a:pt x="2047046" y="582143"/>
                  <a:pt x="2219734" y="825838"/>
                  <a:pt x="2219734" y="1109867"/>
                </a:cubicBezTo>
                <a:cubicBezTo>
                  <a:pt x="2219734" y="1393896"/>
                  <a:pt x="2047046" y="1637592"/>
                  <a:pt x="1800935" y="1741688"/>
                </a:cubicBezTo>
                <a:lnTo>
                  <a:pt x="1757563" y="1757563"/>
                </a:lnTo>
                <a:lnTo>
                  <a:pt x="1741688" y="1800935"/>
                </a:lnTo>
                <a:cubicBezTo>
                  <a:pt x="1637592" y="2047046"/>
                  <a:pt x="1393897" y="2219734"/>
                  <a:pt x="1109867" y="2219734"/>
                </a:cubicBezTo>
                <a:cubicBezTo>
                  <a:pt x="825838" y="2219734"/>
                  <a:pt x="582143" y="2047046"/>
                  <a:pt x="478047" y="1800935"/>
                </a:cubicBezTo>
                <a:lnTo>
                  <a:pt x="462172" y="1757562"/>
                </a:lnTo>
                <a:lnTo>
                  <a:pt x="418800" y="1741688"/>
                </a:lnTo>
                <a:cubicBezTo>
                  <a:pt x="172689" y="1637592"/>
                  <a:pt x="0" y="1393896"/>
                  <a:pt x="0" y="1109867"/>
                </a:cubicBezTo>
                <a:cubicBezTo>
                  <a:pt x="0" y="825838"/>
                  <a:pt x="172689" y="582143"/>
                  <a:pt x="418800" y="478047"/>
                </a:cubicBezTo>
                <a:lnTo>
                  <a:pt x="462172" y="462172"/>
                </a:lnTo>
                <a:lnTo>
                  <a:pt x="478047" y="418799"/>
                </a:lnTo>
                <a:cubicBezTo>
                  <a:pt x="582143" y="172689"/>
                  <a:pt x="825838" y="0"/>
                  <a:pt x="1109867" y="0"/>
                </a:cubicBezTo>
                <a:close/>
              </a:path>
            </a:pathLst>
          </a:custGeom>
          <a:noFill/>
          <a:ln>
            <a:noFill/>
          </a:ln>
        </p:spPr>
      </p:pic>
      <p:pic>
        <p:nvPicPr>
          <p:cNvPr id="14" name="图片 13"/>
          <p:cNvPicPr>
            <a:picLocks noChangeAspect="1"/>
          </p:cNvPicPr>
          <p:nvPr/>
        </p:nvPicPr>
        <p:blipFill>
          <a:blip r:embed="rId3">
            <a:alphaModFix amt="100000"/>
          </a:blip>
          <a:srcRect l="21978" r="21978"/>
          <a:stretch>
            <a:fillRect/>
          </a:stretch>
        </p:blipFill>
        <p:spPr>
          <a:xfrm>
            <a:off x="9057578" y="1487907"/>
            <a:ext cx="1800320" cy="1800320"/>
          </a:xfrm>
          <a:custGeom>
            <a:avLst/>
            <a:gdLst/>
            <a:ahLst/>
            <a:cxnLst/>
            <a:rect l="l" t="t" r="r" b="b"/>
            <a:pathLst>
              <a:path w="1800320" h="1800320">
                <a:moveTo>
                  <a:pt x="900160" y="0"/>
                </a:moveTo>
                <a:cubicBezTo>
                  <a:pt x="1130523" y="0"/>
                  <a:pt x="1328172" y="140059"/>
                  <a:pt x="1412599" y="339668"/>
                </a:cubicBezTo>
                <a:lnTo>
                  <a:pt x="1425475" y="374846"/>
                </a:lnTo>
                <a:lnTo>
                  <a:pt x="1460652" y="387721"/>
                </a:lnTo>
                <a:cubicBezTo>
                  <a:pt x="1660261" y="472148"/>
                  <a:pt x="1800320" y="669798"/>
                  <a:pt x="1800320" y="900160"/>
                </a:cubicBezTo>
                <a:cubicBezTo>
                  <a:pt x="1800320" y="1130522"/>
                  <a:pt x="1660261" y="1328172"/>
                  <a:pt x="1460652" y="1412600"/>
                </a:cubicBezTo>
                <a:lnTo>
                  <a:pt x="1425475" y="1425475"/>
                </a:lnTo>
                <a:lnTo>
                  <a:pt x="1412599" y="1460652"/>
                </a:lnTo>
                <a:cubicBezTo>
                  <a:pt x="1328172" y="1660261"/>
                  <a:pt x="1130523" y="1800320"/>
                  <a:pt x="900160" y="1800320"/>
                </a:cubicBezTo>
                <a:cubicBezTo>
                  <a:pt x="669798" y="1800320"/>
                  <a:pt x="472148" y="1660261"/>
                  <a:pt x="387721" y="1460652"/>
                </a:cubicBezTo>
                <a:lnTo>
                  <a:pt x="374846" y="1425474"/>
                </a:lnTo>
                <a:lnTo>
                  <a:pt x="339668" y="1412600"/>
                </a:lnTo>
                <a:cubicBezTo>
                  <a:pt x="140059" y="1328172"/>
                  <a:pt x="0" y="1130522"/>
                  <a:pt x="0" y="900160"/>
                </a:cubicBezTo>
                <a:cubicBezTo>
                  <a:pt x="0" y="669798"/>
                  <a:pt x="140059" y="472148"/>
                  <a:pt x="339668" y="387721"/>
                </a:cubicBezTo>
                <a:lnTo>
                  <a:pt x="374846" y="374846"/>
                </a:lnTo>
                <a:lnTo>
                  <a:pt x="387721" y="339668"/>
                </a:lnTo>
                <a:cubicBezTo>
                  <a:pt x="472148" y="140059"/>
                  <a:pt x="669798" y="0"/>
                  <a:pt x="900160" y="0"/>
                </a:cubicBezTo>
                <a:close/>
              </a:path>
            </a:pathLst>
          </a:custGeom>
          <a:noFill/>
          <a:ln>
            <a:noFill/>
          </a:ln>
        </p:spPr>
      </p:pic>
      <p:sp>
        <p:nvSpPr>
          <p:cNvPr id="18" name="标题 1"/>
          <p:cNvSpPr txBox="1"/>
          <p:nvPr/>
        </p:nvSpPr>
        <p:spPr>
          <a:xfrm>
            <a:off x="1158984" y="398382"/>
            <a:ext cx="9989075" cy="432000"/>
          </a:xfrm>
          <a:prstGeom prst="rect">
            <a:avLst/>
          </a:prstGeom>
          <a:noFill/>
          <a:ln>
            <a:noFill/>
          </a:ln>
        </p:spPr>
        <p:txBody>
          <a:bodyPr vert="horz" wrap="square" lIns="0" tIns="0" rIns="0" bIns="0" rtlCol="0" anchor="ctr"/>
          <a:lstStyle/>
          <a:p>
            <a:pPr algn="l">
              <a:lnSpc>
                <a:spcPct val="120000"/>
              </a:lnSpc>
            </a:pPr>
            <a:r>
              <a:rPr kumimoji="1" lang="en-US" altLang="zh-CN" sz="2800" b="1">
                <a:ln w="12700">
                  <a:noFill/>
                </a:ln>
                <a:solidFill>
                  <a:schemeClr val="accent6">
                    <a:lumMod val="75000"/>
                    <a:alpha val="100000"/>
                  </a:schemeClr>
                </a:solidFill>
                <a:latin typeface="Source Han Sans CN Bold Bold"/>
                <a:ea typeface="Source Han Sans CN Bold Bold"/>
                <a:cs typeface="Source Han Sans CN Bold Bold"/>
              </a:rPr>
              <a:t>案例:AI运营 – </a:t>
            </a:r>
            <a:r>
              <a:rPr kumimoji="1" lang="zh-CN" altLang="en-US" sz="2800" b="1">
                <a:ln w="12700">
                  <a:noFill/>
                </a:ln>
                <a:solidFill>
                  <a:schemeClr val="accent6">
                    <a:lumMod val="75000"/>
                    <a:alpha val="100000"/>
                  </a:schemeClr>
                </a:solidFill>
                <a:latin typeface="Source Han Sans CN Bold Bold"/>
                <a:ea typeface="Source Han Sans CN Bold Bold"/>
                <a:cs typeface="Source Han Sans CN Bold Bold"/>
              </a:rPr>
              <a:t>人机协作</a:t>
            </a:r>
            <a:r>
              <a:rPr kumimoji="1" lang="en-US" altLang="zh-CN" sz="2800" b="1">
                <a:ln w="12700">
                  <a:noFill/>
                </a:ln>
                <a:solidFill>
                  <a:schemeClr val="accent6">
                    <a:lumMod val="75000"/>
                    <a:alpha val="100000"/>
                  </a:schemeClr>
                </a:solidFill>
                <a:latin typeface="Source Han Sans CN Bold Bold"/>
                <a:ea typeface="Source Han Sans CN Bold Bold"/>
                <a:cs typeface="Source Han Sans CN Bold Bold"/>
              </a:rPr>
              <a:t>自动化数据采集</a:t>
            </a:r>
            <a:endParaRPr kumimoji="1" lang="en-US" altLang="zh-CN" sz="2800" b="1">
              <a:ln w="12700">
                <a:noFill/>
              </a:ln>
              <a:solidFill>
                <a:schemeClr val="accent6">
                  <a:lumMod val="75000"/>
                  <a:alpha val="100000"/>
                </a:schemeClr>
              </a:solidFill>
              <a:latin typeface="Source Han Sans CN Bold Bold"/>
              <a:ea typeface="Source Han Sans CN Bold Bold"/>
              <a:cs typeface="Source Han Sans CN Bold Bold"/>
            </a:endParaRPr>
          </a:p>
        </p:txBody>
      </p:sp>
      <p:sp>
        <p:nvSpPr>
          <p:cNvPr id="19" name="标题 1"/>
          <p:cNvSpPr txBox="1"/>
          <p:nvPr/>
        </p:nvSpPr>
        <p:spPr>
          <a:xfrm>
            <a:off x="392580" y="457288"/>
            <a:ext cx="356720" cy="356720"/>
          </a:xfrm>
          <a:prstGeom prst="ellipse">
            <a:avLst/>
          </a:prstGeom>
          <a:no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574960" y="455648"/>
            <a:ext cx="360000" cy="36000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5015865" y="3644900"/>
            <a:ext cx="2635250" cy="2417445"/>
          </a:xfrm>
          <a:prstGeom prst="rect">
            <a:avLst/>
          </a:prstGeom>
          <a:noFill/>
          <a:ln>
            <a:noFill/>
          </a:ln>
        </p:spPr>
        <p:txBody>
          <a:bodyPr vert="horz" wrap="square" lIns="0" tIns="0" rIns="0" bIns="0" rtlCol="0" anchor="t"/>
          <a:p>
            <a:pPr indent="0" algn="l">
              <a:lnSpc>
                <a:spcPct val="150000"/>
              </a:lnSpc>
              <a:buFont typeface="Arial" panose="020B0604020202090204" pitchFamily="34" charset="0"/>
              <a:buNone/>
            </a:pPr>
            <a:r>
              <a:rPr kumimoji="1" lang="en-US" altLang="zh-CN" sz="2400">
                <a:ln w="12700">
                  <a:noFill/>
                </a:ln>
                <a:solidFill>
                  <a:schemeClr val="accent6">
                    <a:lumMod val="75000"/>
                    <a:alpha val="100000"/>
                  </a:schemeClr>
                </a:solidFill>
                <a:latin typeface="Source Han Sans CN Normal"/>
                <a:ea typeface="Source Han Sans CN Normal"/>
                <a:cs typeface="Source Han Sans CN Normal"/>
                <a:sym typeface="+mn-ea"/>
              </a:rPr>
              <a:t>LLM/LVM（</a:t>
            </a:r>
            <a:r>
              <a:rPr kumimoji="1" lang="zh-CN" altLang="en-US" sz="2400">
                <a:ln w="12700">
                  <a:noFill/>
                </a:ln>
                <a:solidFill>
                  <a:schemeClr val="accent6">
                    <a:lumMod val="75000"/>
                    <a:alpha val="100000"/>
                  </a:schemeClr>
                </a:solidFill>
                <a:latin typeface="Source Han Sans CN Normal"/>
                <a:ea typeface="Source Han Sans CN Normal"/>
                <a:cs typeface="Source Han Sans CN Normal"/>
                <a:sym typeface="+mn-ea"/>
              </a:rPr>
              <a:t>视觉语言模型</a:t>
            </a:r>
            <a:r>
              <a:rPr kumimoji="1" lang="en-US" altLang="zh-CN" sz="2400">
                <a:ln w="12700">
                  <a:noFill/>
                </a:ln>
                <a:solidFill>
                  <a:schemeClr val="accent6">
                    <a:lumMod val="75000"/>
                    <a:alpha val="100000"/>
                  </a:schemeClr>
                </a:solidFill>
                <a:latin typeface="Source Han Sans CN Normal"/>
                <a:ea typeface="Source Han Sans CN Normal"/>
                <a:cs typeface="Source Han Sans CN Normal"/>
                <a:sym typeface="+mn-ea"/>
              </a:rPr>
              <a:t>）</a:t>
            </a:r>
            <a:r>
              <a:rPr kumimoji="1" lang="zh-CN" altLang="en-US" sz="2400">
                <a:ln w="12700">
                  <a:noFill/>
                </a:ln>
                <a:solidFill>
                  <a:schemeClr val="accent6">
                    <a:lumMod val="75000"/>
                    <a:alpha val="100000"/>
                  </a:schemeClr>
                </a:solidFill>
                <a:latin typeface="Source Han Sans CN Normal"/>
                <a:ea typeface="Source Han Sans CN Normal"/>
                <a:cs typeface="Source Han Sans CN Normal"/>
                <a:sym typeface="+mn-ea"/>
              </a:rPr>
              <a:t>自动写脚本</a:t>
            </a:r>
            <a:r>
              <a:rPr kumimoji="1" lang="en-US" altLang="zh-CN" sz="2400">
                <a:ln w="12700">
                  <a:noFill/>
                </a:ln>
                <a:solidFill>
                  <a:schemeClr val="accent6">
                    <a:lumMod val="75000"/>
                    <a:alpha val="100000"/>
                  </a:schemeClr>
                </a:solidFill>
                <a:latin typeface="Source Han Sans CN Normal"/>
                <a:ea typeface="Source Han Sans CN Normal"/>
                <a:cs typeface="Source Han Sans CN Normal"/>
                <a:sym typeface="+mn-ea"/>
              </a:rPr>
              <a:t>，</a:t>
            </a:r>
            <a:r>
              <a:rPr kumimoji="1" lang="zh-CN" altLang="en-US" sz="2400">
                <a:ln w="12700">
                  <a:noFill/>
                </a:ln>
                <a:solidFill>
                  <a:schemeClr val="accent6">
                    <a:lumMod val="75000"/>
                    <a:alpha val="100000"/>
                  </a:schemeClr>
                </a:solidFill>
                <a:latin typeface="Source Han Sans CN Normal"/>
                <a:ea typeface="Source Han Sans CN Normal"/>
                <a:cs typeface="Source Han Sans CN Normal"/>
                <a:sym typeface="+mn-ea"/>
              </a:rPr>
              <a:t>分析网页</a:t>
            </a:r>
            <a:r>
              <a:rPr kumimoji="1" lang="en-US" altLang="zh-CN" sz="2400">
                <a:ln w="12700">
                  <a:noFill/>
                </a:ln>
                <a:solidFill>
                  <a:schemeClr val="accent6">
                    <a:lumMod val="75000"/>
                    <a:alpha val="100000"/>
                  </a:schemeClr>
                </a:solidFill>
                <a:latin typeface="Source Han Sans CN Normal"/>
                <a:ea typeface="Source Han Sans CN Normal"/>
                <a:cs typeface="Source Han Sans CN Normal"/>
                <a:sym typeface="+mn-ea"/>
              </a:rPr>
              <a:t>，</a:t>
            </a:r>
            <a:r>
              <a:rPr kumimoji="1" lang="zh-CN" altLang="en-US" sz="2400">
                <a:ln w="12700">
                  <a:noFill/>
                </a:ln>
                <a:solidFill>
                  <a:schemeClr val="accent6">
                    <a:lumMod val="75000"/>
                    <a:alpha val="100000"/>
                  </a:schemeClr>
                </a:solidFill>
                <a:latin typeface="Source Han Sans CN Normal"/>
                <a:ea typeface="Source Han Sans CN Normal"/>
                <a:cs typeface="Source Han Sans CN Normal"/>
                <a:sym typeface="+mn-ea"/>
              </a:rPr>
              <a:t>自动提取结构化信息</a:t>
            </a:r>
            <a:endParaRPr kumimoji="1" lang="zh-CN" altLang="en-US">
              <a:ln w="12700">
                <a:noFill/>
              </a:ln>
              <a:solidFill>
                <a:schemeClr val="accent6">
                  <a:lumMod val="75000"/>
                  <a:alpha val="100000"/>
                </a:schemeClr>
              </a:solidFill>
              <a:latin typeface="Source Han Sans CN Normal"/>
              <a:ea typeface="Source Han Sans CN Normal"/>
              <a:cs typeface="Source Han Sans CN Norm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alphaModFix amt="100000"/>
          </a:blip>
          <a:srcRect l="183" r="18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rect l="l" t="t" r="r" b="b"/>
            <a:pathLst>
              <a:path w="12192000" h="6858000">
                <a:moveTo>
                  <a:pt x="0" y="0"/>
                </a:moveTo>
                <a:lnTo>
                  <a:pt x="12192000" y="0"/>
                </a:lnTo>
                <a:lnTo>
                  <a:pt x="12192000" y="6858000"/>
                </a:lnTo>
                <a:lnTo>
                  <a:pt x="0" y="6858000"/>
                </a:lnTo>
                <a:close/>
              </a:path>
            </a:pathLst>
          </a:custGeom>
          <a:noFill/>
          <a:ln cap="sq">
            <a:noFill/>
          </a:ln>
        </p:spPr>
      </p:pic>
      <p:sp>
        <p:nvSpPr>
          <p:cNvPr id="3" name="标题 1"/>
          <p:cNvSpPr txBox="1"/>
          <p:nvPr/>
        </p:nvSpPr>
        <p:spPr>
          <a:xfrm rot="4911746">
            <a:off x="6055663" y="174387"/>
            <a:ext cx="3765172" cy="3765172"/>
          </a:xfrm>
          <a:prstGeom prst="ellipse">
            <a:avLst/>
          </a:prstGeom>
          <a:gradFill>
            <a:gsLst>
              <a:gs pos="20000">
                <a:schemeClr val="bg1"/>
              </a:gs>
              <a:gs pos="100000">
                <a:schemeClr val="bg1">
                  <a:alpha val="0"/>
                </a:schemeClr>
              </a:gs>
            </a:gsLst>
            <a:lin ang="0" scaled="0"/>
          </a:gradFill>
          <a:ln w="12700" cap="sq">
            <a:noFill/>
            <a:miter/>
          </a:ln>
          <a:effectLst>
            <a:outerShdw blurRad="444500" sx="102000" sy="102000" algn="ctr"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481612" y="2926127"/>
            <a:ext cx="5614388" cy="2177771"/>
          </a:xfrm>
          <a:prstGeom prst="rect">
            <a:avLst/>
          </a:prstGeom>
          <a:noFill/>
          <a:ln cap="sq">
            <a:noFill/>
          </a:ln>
        </p:spPr>
        <p:txBody>
          <a:bodyPr vert="horz" wrap="square" lIns="0" tIns="0" rIns="0" bIns="0" rtlCol="0" anchor="t"/>
          <a:lstStyle/>
          <a:p>
            <a:pPr algn="l">
              <a:lnSpc>
                <a:spcPct val="130000"/>
              </a:lnSpc>
            </a:pPr>
            <a:r>
              <a:rPr kumimoji="1" lang="en-US" altLang="zh-CN" sz="4400">
                <a:ln w="12700">
                  <a:noFill/>
                </a:ln>
                <a:solidFill>
                  <a:schemeClr val="accent6">
                    <a:lumMod val="75000"/>
                    <a:alpha val="100000"/>
                  </a:schemeClr>
                </a:solidFill>
                <a:latin typeface="Source Han Sans CN Normal"/>
                <a:ea typeface="Source Han Sans CN Normal"/>
                <a:cs typeface="Source Han Sans CN Normal"/>
              </a:rPr>
              <a:t>Q&amp;A</a:t>
            </a:r>
            <a:endParaRPr kumimoji="1" lang="en-US" altLang="zh-CN" sz="4400">
              <a:ln w="12700">
                <a:noFill/>
              </a:ln>
              <a:solidFill>
                <a:schemeClr val="accent6">
                  <a:lumMod val="75000"/>
                  <a:alpha val="100000"/>
                </a:schemeClr>
              </a:solidFill>
              <a:latin typeface="Source Han Sans CN Normal"/>
              <a:ea typeface="Source Han Sans CN Normal"/>
              <a:cs typeface="Source Han Sans CN Normal"/>
            </a:endParaRPr>
          </a:p>
        </p:txBody>
      </p:sp>
      <p:sp>
        <p:nvSpPr>
          <p:cNvPr id="5" name="标题 1"/>
          <p:cNvSpPr txBox="1"/>
          <p:nvPr/>
        </p:nvSpPr>
        <p:spPr>
          <a:xfrm>
            <a:off x="6002204" y="4632561"/>
            <a:ext cx="619859" cy="619859"/>
          </a:xfrm>
          <a:prstGeom prst="ellipse">
            <a:avLst/>
          </a:prstGeom>
          <a:gradFill>
            <a:gsLst>
              <a:gs pos="0">
                <a:schemeClr val="accent1">
                  <a:lumMod val="60000"/>
                  <a:lumOff val="40000"/>
                </a:schemeClr>
              </a:gs>
              <a:gs pos="100000">
                <a:schemeClr val="accent1"/>
              </a:gs>
            </a:gsLst>
            <a:lin ang="5400000" scaled="0"/>
          </a:gradFill>
          <a:ln w="12700" cap="sq">
            <a:noFill/>
            <a:miter/>
          </a:ln>
          <a:effectLst>
            <a:outerShdw blurRad="482600" dist="38100" dir="5400000" algn="t"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10113095" y="1010653"/>
            <a:ext cx="1722144" cy="1722144"/>
          </a:xfrm>
          <a:prstGeom prst="ellipse">
            <a:avLst/>
          </a:prstGeom>
          <a:gradFill>
            <a:gsLst>
              <a:gs pos="0">
                <a:schemeClr val="accent1">
                  <a:lumMod val="60000"/>
                  <a:lumOff val="40000"/>
                </a:schemeClr>
              </a:gs>
              <a:gs pos="100000">
                <a:schemeClr val="accent1"/>
              </a:gs>
            </a:gsLst>
            <a:lin ang="5400000" scaled="0"/>
          </a:gradFill>
          <a:ln w="12700" cap="sq">
            <a:noFill/>
            <a:miter/>
          </a:ln>
          <a:effectLst>
            <a:outerShdw blurRad="482600" dist="38100" dir="5400000" algn="t"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0" y="6477"/>
            <a:ext cx="2851736" cy="789070"/>
          </a:xfrm>
          <a:custGeom>
            <a:avLst/>
            <a:gdLst>
              <a:gd name="connsiteX0" fmla="*/ 0 w 2851736"/>
              <a:gd name="connsiteY0" fmla="*/ 0 h 1020523"/>
              <a:gd name="connsiteX1" fmla="*/ 2851736 w 2851736"/>
              <a:gd name="connsiteY1" fmla="*/ 0 h 1020523"/>
              <a:gd name="connsiteX2" fmla="*/ 2760392 w 2851736"/>
              <a:gd name="connsiteY2" fmla="*/ 425099 h 1020523"/>
              <a:gd name="connsiteX3" fmla="*/ 2016113 w 2851736"/>
              <a:gd name="connsiteY3" fmla="*/ 1020523 h 1020523"/>
              <a:gd name="connsiteX4" fmla="*/ 0 w 2851736"/>
              <a:gd name="connsiteY4" fmla="*/ 1019633 h 1020523"/>
            </a:gdLst>
            <a:ahLst/>
            <a:cxnLst/>
            <a:rect l="l" t="t" r="r" b="b"/>
            <a:pathLst>
              <a:path w="2851736" h="1020523">
                <a:moveTo>
                  <a:pt x="0" y="0"/>
                </a:moveTo>
                <a:lnTo>
                  <a:pt x="2851736" y="0"/>
                </a:lnTo>
                <a:lnTo>
                  <a:pt x="2760392" y="425099"/>
                </a:lnTo>
                <a:cubicBezTo>
                  <a:pt x="2639890" y="963816"/>
                  <a:pt x="2519387" y="992169"/>
                  <a:pt x="2016113" y="1020523"/>
                </a:cubicBezTo>
                <a:lnTo>
                  <a:pt x="0" y="1019633"/>
                </a:lnTo>
                <a:close/>
              </a:path>
            </a:pathLst>
          </a:custGeom>
          <a:gradFill>
            <a:gsLst>
              <a:gs pos="0">
                <a:schemeClr val="accent1">
                  <a:lumMod val="60000"/>
                  <a:lumOff val="40000"/>
                </a:schemeClr>
              </a:gs>
              <a:gs pos="100000">
                <a:schemeClr val="accent1"/>
              </a:gs>
            </a:gsLst>
            <a:lin ang="5400000" scaled="0"/>
          </a:gradFill>
          <a:ln w="12700" cap="sq">
            <a:noFill/>
            <a:miter/>
          </a:ln>
          <a:effectLst>
            <a:outerShdw blurRad="482600" dist="38100" dir="5400000" algn="t"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grpSp>
        <p:nvGrpSpPr>
          <p:cNvPr id="8" name="组合 7"/>
          <p:cNvGrpSpPr/>
          <p:nvPr/>
        </p:nvGrpSpPr>
        <p:grpSpPr>
          <a:xfrm>
            <a:off x="10630268" y="501524"/>
            <a:ext cx="1002357" cy="294023"/>
            <a:chOff x="10630268" y="501524"/>
            <a:chExt cx="1002357" cy="294023"/>
          </a:xfrm>
        </p:grpSpPr>
        <p:sp>
          <p:nvSpPr>
            <p:cNvPr id="9" name="标题 1"/>
            <p:cNvSpPr txBox="1"/>
            <p:nvPr/>
          </p:nvSpPr>
          <p:spPr>
            <a:xfrm flipH="1" flipV="1">
              <a:off x="10630268" y="501524"/>
              <a:ext cx="270848" cy="294023"/>
            </a:xfrm>
            <a:prstGeom prst="chevron">
              <a:avLst>
                <a:gd name="adj" fmla="val 42801"/>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flipH="1" flipV="1">
              <a:off x="10874103" y="501524"/>
              <a:ext cx="270848" cy="294023"/>
            </a:xfrm>
            <a:prstGeom prst="chevron">
              <a:avLst>
                <a:gd name="adj" fmla="val 42801"/>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flipH="1" flipV="1">
              <a:off x="11117940" y="501524"/>
              <a:ext cx="270848" cy="294023"/>
            </a:xfrm>
            <a:prstGeom prst="chevron">
              <a:avLst>
                <a:gd name="adj" fmla="val 42801"/>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flipH="1" flipV="1">
              <a:off x="11361777" y="501524"/>
              <a:ext cx="270848" cy="294023"/>
            </a:xfrm>
            <a:prstGeom prst="chevron">
              <a:avLst>
                <a:gd name="adj" fmla="val 42801"/>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13" name="标题 1"/>
          <p:cNvSpPr txBox="1"/>
          <p:nvPr/>
        </p:nvSpPr>
        <p:spPr>
          <a:xfrm rot="21360000">
            <a:off x="10438205" y="3979328"/>
            <a:ext cx="993643" cy="1000550"/>
          </a:xfrm>
          <a:prstGeom prst="ellipse">
            <a:avLst/>
          </a:prstGeom>
          <a:noFill/>
          <a:ln w="381000" cap="sq">
            <a:gradFill>
              <a:gsLst>
                <a:gs pos="16000">
                  <a:schemeClr val="accent1">
                    <a:lumMod val="5000"/>
                    <a:lumOff val="95000"/>
                    <a:alpha val="0"/>
                  </a:schemeClr>
                </a:gs>
                <a:gs pos="90000">
                  <a:schemeClr val="accent1">
                    <a:lumMod val="60000"/>
                    <a:lumOff val="40000"/>
                  </a:schemeClr>
                </a:gs>
              </a:gsLst>
              <a:lin ang="2700000" scaled="0"/>
            </a:gradFill>
            <a:miter/>
          </a:ln>
        </p:spPr>
        <p:txBody>
          <a:bodyPr vert="horz" wrap="square" lIns="91440" tIns="45720" rIns="91440" bIns="45720" rtlCol="0" anchor="ctr"/>
          <a:lstStyle/>
          <a:p>
            <a:pPr algn="ctr">
              <a:lnSpc>
                <a:spcPct val="110000"/>
              </a:lnSpc>
            </a:pPr>
            <a:endParaRPr kumimoji="1" lang="zh-CN" altLang="en-US"/>
          </a:p>
        </p:txBody>
      </p:sp>
      <p:pic>
        <p:nvPicPr>
          <p:cNvPr id="18" name="图片 17"/>
          <p:cNvPicPr>
            <a:picLocks noChangeAspect="1"/>
          </p:cNvPicPr>
          <p:nvPr/>
        </p:nvPicPr>
        <p:blipFill>
          <a:blip r:embed="rId2">
            <a:alphaModFix amt="100000"/>
          </a:blip>
          <a:srcRect/>
          <a:stretch>
            <a:fillRect/>
          </a:stretch>
        </p:blipFill>
        <p:spPr>
          <a:xfrm>
            <a:off x="6514448" y="829908"/>
            <a:ext cx="5632760" cy="519818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alphaModFix amt="100000"/>
          </a:blip>
          <a:srcRect l="183" r="18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rect l="l" t="t" r="r" b="b"/>
            <a:pathLst>
              <a:path w="12192000" h="6858000">
                <a:moveTo>
                  <a:pt x="0" y="0"/>
                </a:moveTo>
                <a:lnTo>
                  <a:pt x="12192000" y="0"/>
                </a:lnTo>
                <a:lnTo>
                  <a:pt x="12192000" y="6858000"/>
                </a:lnTo>
                <a:lnTo>
                  <a:pt x="0" y="6858000"/>
                </a:lnTo>
                <a:close/>
              </a:path>
            </a:pathLst>
          </a:custGeom>
          <a:noFill/>
          <a:ln cap="sq">
            <a:noFill/>
          </a:ln>
        </p:spPr>
      </p:pic>
      <p:sp>
        <p:nvSpPr>
          <p:cNvPr id="3" name="标题 1"/>
          <p:cNvSpPr txBox="1"/>
          <p:nvPr/>
        </p:nvSpPr>
        <p:spPr>
          <a:xfrm rot="4911746">
            <a:off x="6055663" y="174387"/>
            <a:ext cx="3765172" cy="3765172"/>
          </a:xfrm>
          <a:prstGeom prst="ellipse">
            <a:avLst/>
          </a:prstGeom>
          <a:gradFill>
            <a:gsLst>
              <a:gs pos="20000">
                <a:schemeClr val="bg1"/>
              </a:gs>
              <a:gs pos="100000">
                <a:schemeClr val="bg1">
                  <a:alpha val="0"/>
                </a:schemeClr>
              </a:gs>
            </a:gsLst>
            <a:lin ang="0" scaled="0"/>
          </a:gradFill>
          <a:ln w="12700" cap="sq">
            <a:noFill/>
            <a:miter/>
          </a:ln>
          <a:effectLst>
            <a:outerShdw blurRad="444500" sx="102000" sy="102000" algn="ctr"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481614" y="1393291"/>
            <a:ext cx="3171841" cy="1301406"/>
          </a:xfrm>
          <a:prstGeom prst="rect">
            <a:avLst/>
          </a:prstGeom>
          <a:noFill/>
          <a:ln cap="sq">
            <a:noFill/>
          </a:ln>
        </p:spPr>
        <p:txBody>
          <a:bodyPr vert="horz" wrap="square" lIns="91440" tIns="45720" rIns="91440" bIns="45720" rtlCol="0" anchor="t"/>
          <a:lstStyle/>
          <a:p>
            <a:pPr algn="l">
              <a:lnSpc>
                <a:spcPct val="110000"/>
              </a:lnSpc>
            </a:pPr>
            <a:r>
              <a:rPr kumimoji="1" lang="en-US" altLang="zh-CN" sz="7200">
                <a:ln w="12700">
                  <a:noFill/>
                </a:ln>
                <a:gradFill>
                  <a:gsLst>
                    <a:gs pos="0">
                      <a:srgbClr val="66A6FF">
                        <a:alpha val="100000"/>
                      </a:srgbClr>
                    </a:gs>
                    <a:gs pos="100000">
                      <a:srgbClr val="C9E0FF">
                        <a:alpha val="0"/>
                      </a:srgbClr>
                    </a:gs>
                  </a:gsLst>
                  <a:lin ang="5400000" scaled="0"/>
                </a:gradFill>
                <a:latin typeface="Source Han Sans CN Normal"/>
                <a:ea typeface="Source Han Sans CN Normal"/>
                <a:cs typeface="Source Han Sans CN Normal"/>
              </a:rPr>
              <a:t>2025</a:t>
            </a:r>
            <a:endParaRPr kumimoji="1" lang="zh-CN" altLang="en-US"/>
          </a:p>
        </p:txBody>
      </p:sp>
      <p:sp>
        <p:nvSpPr>
          <p:cNvPr id="5" name="标题 1"/>
          <p:cNvSpPr txBox="1"/>
          <p:nvPr/>
        </p:nvSpPr>
        <p:spPr>
          <a:xfrm>
            <a:off x="600710" y="2636520"/>
            <a:ext cx="5866765" cy="1091565"/>
          </a:xfrm>
          <a:prstGeom prst="rect">
            <a:avLst/>
          </a:prstGeom>
          <a:noFill/>
          <a:ln cap="sq">
            <a:noFill/>
          </a:ln>
        </p:spPr>
        <p:txBody>
          <a:bodyPr vert="horz" wrap="square" lIns="0" tIns="0" rIns="0" bIns="0" rtlCol="0" anchor="t"/>
          <a:lstStyle/>
          <a:p>
            <a:pPr algn="l">
              <a:lnSpc>
                <a:spcPct val="130000"/>
              </a:lnSpc>
            </a:pPr>
            <a:r>
              <a:rPr kumimoji="1" lang="en-US" altLang="zh-CN" sz="4600">
                <a:ln w="25400">
                  <a:noFill/>
                </a:ln>
                <a:solidFill>
                  <a:srgbClr val="262626">
                    <a:alpha val="100000"/>
                  </a:srgbClr>
                </a:solidFill>
                <a:latin typeface="Source Han Sans CN Normal"/>
                <a:ea typeface="Source Han Sans CN Normal"/>
                <a:cs typeface="Source Han Sans CN Normal"/>
              </a:rPr>
              <a:t>谢谢大家</a:t>
            </a:r>
            <a:endParaRPr kumimoji="1" lang="zh-CN" altLang="en-US"/>
          </a:p>
        </p:txBody>
      </p:sp>
      <p:sp>
        <p:nvSpPr>
          <p:cNvPr id="6" name="标题 1"/>
          <p:cNvSpPr txBox="1"/>
          <p:nvPr/>
        </p:nvSpPr>
        <p:spPr>
          <a:xfrm>
            <a:off x="6002204" y="4632561"/>
            <a:ext cx="619859" cy="619859"/>
          </a:xfrm>
          <a:prstGeom prst="ellipse">
            <a:avLst/>
          </a:prstGeom>
          <a:gradFill>
            <a:gsLst>
              <a:gs pos="0">
                <a:schemeClr val="accent1">
                  <a:lumMod val="60000"/>
                  <a:lumOff val="40000"/>
                </a:schemeClr>
              </a:gs>
              <a:gs pos="100000">
                <a:schemeClr val="accent1"/>
              </a:gs>
            </a:gsLst>
            <a:lin ang="5400000" scaled="0"/>
          </a:gradFill>
          <a:ln w="12700" cap="sq">
            <a:noFill/>
            <a:miter/>
          </a:ln>
          <a:effectLst>
            <a:outerShdw blurRad="482600" dist="38100" dir="5400000" algn="t"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10055945" y="1010653"/>
            <a:ext cx="1722144" cy="1722144"/>
          </a:xfrm>
          <a:prstGeom prst="ellipse">
            <a:avLst/>
          </a:prstGeom>
          <a:gradFill>
            <a:gsLst>
              <a:gs pos="0">
                <a:schemeClr val="accent1">
                  <a:lumMod val="60000"/>
                  <a:lumOff val="40000"/>
                </a:schemeClr>
              </a:gs>
              <a:gs pos="100000">
                <a:schemeClr val="accent1"/>
              </a:gs>
            </a:gsLst>
            <a:lin ang="5400000" scaled="0"/>
          </a:gradFill>
          <a:ln w="12700" cap="sq">
            <a:noFill/>
            <a:miter/>
          </a:ln>
          <a:effectLst>
            <a:outerShdw blurRad="482600" dist="38100" dir="5400000" algn="t"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0" y="6477"/>
            <a:ext cx="2851736" cy="789070"/>
          </a:xfrm>
          <a:custGeom>
            <a:avLst/>
            <a:gdLst>
              <a:gd name="connsiteX0" fmla="*/ 0 w 2851736"/>
              <a:gd name="connsiteY0" fmla="*/ 0 h 1020523"/>
              <a:gd name="connsiteX1" fmla="*/ 2851736 w 2851736"/>
              <a:gd name="connsiteY1" fmla="*/ 0 h 1020523"/>
              <a:gd name="connsiteX2" fmla="*/ 2760392 w 2851736"/>
              <a:gd name="connsiteY2" fmla="*/ 425099 h 1020523"/>
              <a:gd name="connsiteX3" fmla="*/ 2016113 w 2851736"/>
              <a:gd name="connsiteY3" fmla="*/ 1020523 h 1020523"/>
              <a:gd name="connsiteX4" fmla="*/ 0 w 2851736"/>
              <a:gd name="connsiteY4" fmla="*/ 1019633 h 1020523"/>
            </a:gdLst>
            <a:ahLst/>
            <a:cxnLst/>
            <a:rect l="l" t="t" r="r" b="b"/>
            <a:pathLst>
              <a:path w="2851736" h="1020523">
                <a:moveTo>
                  <a:pt x="0" y="0"/>
                </a:moveTo>
                <a:lnTo>
                  <a:pt x="2851736" y="0"/>
                </a:lnTo>
                <a:lnTo>
                  <a:pt x="2760392" y="425099"/>
                </a:lnTo>
                <a:cubicBezTo>
                  <a:pt x="2639890" y="963816"/>
                  <a:pt x="2519387" y="992169"/>
                  <a:pt x="2016113" y="1020523"/>
                </a:cubicBezTo>
                <a:lnTo>
                  <a:pt x="0" y="1019633"/>
                </a:lnTo>
                <a:close/>
              </a:path>
            </a:pathLst>
          </a:custGeom>
          <a:gradFill>
            <a:gsLst>
              <a:gs pos="0">
                <a:schemeClr val="accent1">
                  <a:lumMod val="60000"/>
                  <a:lumOff val="40000"/>
                </a:schemeClr>
              </a:gs>
              <a:gs pos="100000">
                <a:schemeClr val="accent1"/>
              </a:gs>
            </a:gsLst>
            <a:lin ang="5400000" scaled="0"/>
          </a:gradFill>
          <a:ln w="12700" cap="sq">
            <a:noFill/>
            <a:miter/>
          </a:ln>
          <a:effectLst>
            <a:outerShdw blurRad="482600" dist="38100" dir="5400000" algn="t"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flipH="1" flipV="1">
            <a:off x="10630268" y="292978"/>
            <a:ext cx="1002357" cy="294023"/>
          </a:xfrm>
          <a:custGeom>
            <a:avLst/>
            <a:gdLst>
              <a:gd name="connsiteX0" fmla="*/ 154922 w 1002357"/>
              <a:gd name="connsiteY0" fmla="*/ 294023 h 294023"/>
              <a:gd name="connsiteX1" fmla="*/ 0 w 1002357"/>
              <a:gd name="connsiteY1" fmla="*/ 294023 h 294023"/>
              <a:gd name="connsiteX2" fmla="*/ 115926 w 1002357"/>
              <a:gd name="connsiteY2" fmla="*/ 147012 h 294023"/>
              <a:gd name="connsiteX3" fmla="*/ 0 w 1002357"/>
              <a:gd name="connsiteY3" fmla="*/ 0 h 294023"/>
              <a:gd name="connsiteX4" fmla="*/ 154922 w 1002357"/>
              <a:gd name="connsiteY4" fmla="*/ 0 h 294023"/>
              <a:gd name="connsiteX5" fmla="*/ 270848 w 1002357"/>
              <a:gd name="connsiteY5" fmla="*/ 147012 h 294023"/>
              <a:gd name="connsiteX6" fmla="*/ 398759 w 1002357"/>
              <a:gd name="connsiteY6" fmla="*/ 294023 h 294023"/>
              <a:gd name="connsiteX7" fmla="*/ 243837 w 1002357"/>
              <a:gd name="connsiteY7" fmla="*/ 294023 h 294023"/>
              <a:gd name="connsiteX8" fmla="*/ 359763 w 1002357"/>
              <a:gd name="connsiteY8" fmla="*/ 147012 h 294023"/>
              <a:gd name="connsiteX9" fmla="*/ 243837 w 1002357"/>
              <a:gd name="connsiteY9" fmla="*/ 0 h 294023"/>
              <a:gd name="connsiteX10" fmla="*/ 398759 w 1002357"/>
              <a:gd name="connsiteY10" fmla="*/ 0 h 294023"/>
              <a:gd name="connsiteX11" fmla="*/ 514685 w 1002357"/>
              <a:gd name="connsiteY11" fmla="*/ 147012 h 294023"/>
              <a:gd name="connsiteX12" fmla="*/ 642596 w 1002357"/>
              <a:gd name="connsiteY12" fmla="*/ 294023 h 294023"/>
              <a:gd name="connsiteX13" fmla="*/ 487674 w 1002357"/>
              <a:gd name="connsiteY13" fmla="*/ 294023 h 294023"/>
              <a:gd name="connsiteX14" fmla="*/ 603600 w 1002357"/>
              <a:gd name="connsiteY14" fmla="*/ 147012 h 294023"/>
              <a:gd name="connsiteX15" fmla="*/ 487674 w 1002357"/>
              <a:gd name="connsiteY15" fmla="*/ 0 h 294023"/>
              <a:gd name="connsiteX16" fmla="*/ 642596 w 1002357"/>
              <a:gd name="connsiteY16" fmla="*/ 0 h 294023"/>
              <a:gd name="connsiteX17" fmla="*/ 758522 w 1002357"/>
              <a:gd name="connsiteY17" fmla="*/ 147012 h 294023"/>
              <a:gd name="connsiteX18" fmla="*/ 886431 w 1002357"/>
              <a:gd name="connsiteY18" fmla="*/ 294023 h 294023"/>
              <a:gd name="connsiteX19" fmla="*/ 731509 w 1002357"/>
              <a:gd name="connsiteY19" fmla="*/ 294023 h 294023"/>
              <a:gd name="connsiteX20" fmla="*/ 847435 w 1002357"/>
              <a:gd name="connsiteY20" fmla="*/ 147012 h 294023"/>
              <a:gd name="connsiteX21" fmla="*/ 731509 w 1002357"/>
              <a:gd name="connsiteY21" fmla="*/ 0 h 294023"/>
              <a:gd name="connsiteX22" fmla="*/ 886431 w 1002357"/>
              <a:gd name="connsiteY22" fmla="*/ 0 h 294023"/>
              <a:gd name="connsiteX23" fmla="*/ 1002357 w 1002357"/>
              <a:gd name="connsiteY23" fmla="*/ 147012 h 294023"/>
            </a:gdLst>
            <a:ahLst/>
            <a:cxnLst/>
            <a:rect l="l" t="t" r="r" b="b"/>
            <a:pathLst>
              <a:path w="1002357" h="294023">
                <a:moveTo>
                  <a:pt x="154922" y="294023"/>
                </a:moveTo>
                <a:lnTo>
                  <a:pt x="0" y="294023"/>
                </a:lnTo>
                <a:lnTo>
                  <a:pt x="115926" y="147012"/>
                </a:lnTo>
                <a:lnTo>
                  <a:pt x="0" y="0"/>
                </a:lnTo>
                <a:lnTo>
                  <a:pt x="154922" y="0"/>
                </a:lnTo>
                <a:lnTo>
                  <a:pt x="270848" y="147012"/>
                </a:lnTo>
                <a:close/>
                <a:moveTo>
                  <a:pt x="398759" y="294023"/>
                </a:moveTo>
                <a:lnTo>
                  <a:pt x="243837" y="294023"/>
                </a:lnTo>
                <a:lnTo>
                  <a:pt x="359763" y="147012"/>
                </a:lnTo>
                <a:lnTo>
                  <a:pt x="243837" y="0"/>
                </a:lnTo>
                <a:lnTo>
                  <a:pt x="398759" y="0"/>
                </a:lnTo>
                <a:lnTo>
                  <a:pt x="514685" y="147012"/>
                </a:lnTo>
                <a:close/>
                <a:moveTo>
                  <a:pt x="642596" y="294023"/>
                </a:moveTo>
                <a:lnTo>
                  <a:pt x="487674" y="294023"/>
                </a:lnTo>
                <a:lnTo>
                  <a:pt x="603600" y="147012"/>
                </a:lnTo>
                <a:lnTo>
                  <a:pt x="487674" y="0"/>
                </a:lnTo>
                <a:lnTo>
                  <a:pt x="642596" y="0"/>
                </a:lnTo>
                <a:lnTo>
                  <a:pt x="758522" y="147012"/>
                </a:lnTo>
                <a:close/>
                <a:moveTo>
                  <a:pt x="886431" y="294023"/>
                </a:moveTo>
                <a:lnTo>
                  <a:pt x="731509" y="294023"/>
                </a:lnTo>
                <a:lnTo>
                  <a:pt x="847435" y="147012"/>
                </a:lnTo>
                <a:lnTo>
                  <a:pt x="731509" y="0"/>
                </a:lnTo>
                <a:lnTo>
                  <a:pt x="886431" y="0"/>
                </a:lnTo>
                <a:lnTo>
                  <a:pt x="1002357" y="147012"/>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21360000">
            <a:off x="10438205" y="3979328"/>
            <a:ext cx="993643" cy="1000550"/>
          </a:xfrm>
          <a:prstGeom prst="ellipse">
            <a:avLst/>
          </a:prstGeom>
          <a:noFill/>
          <a:ln w="381000" cap="sq">
            <a:gradFill>
              <a:gsLst>
                <a:gs pos="16000">
                  <a:schemeClr val="accent1">
                    <a:lumMod val="5000"/>
                    <a:lumOff val="95000"/>
                    <a:alpha val="0"/>
                  </a:schemeClr>
                </a:gs>
                <a:gs pos="90000">
                  <a:schemeClr val="accent1">
                    <a:lumMod val="60000"/>
                    <a:lumOff val="40000"/>
                  </a:schemeClr>
                </a:gs>
              </a:gsLst>
              <a:lin ang="2700000" scaled="0"/>
            </a:gradFill>
            <a:miter/>
          </a:ln>
        </p:spPr>
        <p:txBody>
          <a:bodyPr vert="horz" wrap="square" lIns="91440" tIns="45720" rIns="91440" bIns="45720" rtlCol="0" anchor="ctr"/>
          <a:lstStyle/>
          <a:p>
            <a:pPr algn="ctr">
              <a:lnSpc>
                <a:spcPct val="110000"/>
              </a:lnSpc>
            </a:pPr>
            <a:endParaRPr kumimoji="1" lang="zh-CN" altLang="en-US"/>
          </a:p>
        </p:txBody>
      </p:sp>
      <p:pic>
        <p:nvPicPr>
          <p:cNvPr id="20" name="图片 19"/>
          <p:cNvPicPr>
            <a:picLocks noChangeAspect="1"/>
          </p:cNvPicPr>
          <p:nvPr/>
        </p:nvPicPr>
        <p:blipFill>
          <a:blip r:embed="rId2">
            <a:alphaModFix amt="100000"/>
          </a:blip>
          <a:srcRect/>
          <a:stretch>
            <a:fillRect/>
          </a:stretch>
        </p:blipFill>
        <p:spPr>
          <a:xfrm>
            <a:off x="6514448" y="829908"/>
            <a:ext cx="5632760" cy="519818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alphaModFix amt="100000"/>
          </a:blip>
          <a:srcRect l="183" r="18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rect l="l" t="t" r="r" b="b"/>
            <a:pathLst>
              <a:path w="12192000" h="6858000">
                <a:moveTo>
                  <a:pt x="0" y="0"/>
                </a:moveTo>
                <a:lnTo>
                  <a:pt x="12192000" y="0"/>
                </a:lnTo>
                <a:lnTo>
                  <a:pt x="12192000" y="6858000"/>
                </a:lnTo>
                <a:lnTo>
                  <a:pt x="0" y="6858000"/>
                </a:lnTo>
                <a:close/>
              </a:path>
            </a:pathLst>
          </a:custGeom>
          <a:noFill/>
          <a:ln cap="sq">
            <a:noFill/>
          </a:ln>
        </p:spPr>
      </p:pic>
      <p:sp>
        <p:nvSpPr>
          <p:cNvPr id="3" name="标题 1"/>
          <p:cNvSpPr txBox="1"/>
          <p:nvPr/>
        </p:nvSpPr>
        <p:spPr>
          <a:xfrm rot="4911746">
            <a:off x="6055663" y="174387"/>
            <a:ext cx="3765172" cy="3765172"/>
          </a:xfrm>
          <a:prstGeom prst="ellipse">
            <a:avLst/>
          </a:prstGeom>
          <a:gradFill>
            <a:gsLst>
              <a:gs pos="20000">
                <a:schemeClr val="bg1"/>
              </a:gs>
              <a:gs pos="100000">
                <a:schemeClr val="bg1">
                  <a:alpha val="0"/>
                </a:schemeClr>
              </a:gs>
            </a:gsLst>
            <a:lin ang="0" scaled="0"/>
          </a:gradFill>
          <a:ln w="12700" cap="sq">
            <a:noFill/>
            <a:miter/>
          </a:ln>
          <a:effectLst>
            <a:outerShdw blurRad="444500" sx="102000" sy="102000" algn="ctr"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481330" y="3101975"/>
            <a:ext cx="2805430" cy="654050"/>
          </a:xfrm>
          <a:prstGeom prst="rect">
            <a:avLst/>
          </a:prstGeom>
          <a:noFill/>
          <a:ln cap="sq">
            <a:noFill/>
          </a:ln>
        </p:spPr>
        <p:txBody>
          <a:bodyPr vert="horz" wrap="square" lIns="0" tIns="0" rIns="0" bIns="0" rtlCol="0" anchor="t"/>
          <a:lstStyle/>
          <a:p>
            <a:pPr algn="l">
              <a:lnSpc>
                <a:spcPct val="130000"/>
              </a:lnSpc>
            </a:pPr>
            <a:r>
              <a:rPr kumimoji="1" lang="zh-CN" altLang="en-US" sz="3700">
                <a:ln w="12700">
                  <a:noFill/>
                </a:ln>
                <a:solidFill>
                  <a:srgbClr val="283B9D">
                    <a:alpha val="100000"/>
                  </a:srgbClr>
                </a:solidFill>
                <a:latin typeface="Source Han Sans CN Normal"/>
                <a:ea typeface="宋体" pitchFamily="2" charset="-122"/>
                <a:cs typeface="Source Han Sans CN Normal"/>
              </a:rPr>
              <a:t>问题</a:t>
            </a:r>
            <a:endParaRPr kumimoji="1" lang="zh-CN" altLang="en-US" sz="3700">
              <a:ln w="12700">
                <a:noFill/>
              </a:ln>
              <a:solidFill>
                <a:srgbClr val="283B9D">
                  <a:alpha val="100000"/>
                </a:srgbClr>
              </a:solidFill>
              <a:latin typeface="Source Han Sans CN Normal"/>
              <a:ea typeface="宋体" pitchFamily="2" charset="-122"/>
              <a:cs typeface="Source Han Sans CN Normal"/>
            </a:endParaRPr>
          </a:p>
        </p:txBody>
      </p:sp>
      <p:sp>
        <p:nvSpPr>
          <p:cNvPr id="5" name="标题 1"/>
          <p:cNvSpPr txBox="1"/>
          <p:nvPr/>
        </p:nvSpPr>
        <p:spPr>
          <a:xfrm>
            <a:off x="6002204" y="4632561"/>
            <a:ext cx="619859" cy="619859"/>
          </a:xfrm>
          <a:prstGeom prst="ellipse">
            <a:avLst/>
          </a:prstGeom>
          <a:gradFill>
            <a:gsLst>
              <a:gs pos="0">
                <a:schemeClr val="accent1">
                  <a:lumMod val="60000"/>
                  <a:lumOff val="40000"/>
                </a:schemeClr>
              </a:gs>
              <a:gs pos="100000">
                <a:schemeClr val="accent1"/>
              </a:gs>
            </a:gsLst>
            <a:lin ang="5400000" scaled="0"/>
          </a:gradFill>
          <a:ln w="12700" cap="sq">
            <a:noFill/>
            <a:miter/>
          </a:ln>
          <a:effectLst>
            <a:outerShdw blurRad="482600" dist="38100" dir="5400000" algn="t"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10113095" y="1010653"/>
            <a:ext cx="1722144" cy="1722144"/>
          </a:xfrm>
          <a:prstGeom prst="ellipse">
            <a:avLst/>
          </a:prstGeom>
          <a:gradFill>
            <a:gsLst>
              <a:gs pos="0">
                <a:schemeClr val="accent1">
                  <a:lumMod val="60000"/>
                  <a:lumOff val="40000"/>
                </a:schemeClr>
              </a:gs>
              <a:gs pos="100000">
                <a:schemeClr val="accent1"/>
              </a:gs>
            </a:gsLst>
            <a:lin ang="5400000" scaled="0"/>
          </a:gradFill>
          <a:ln w="12700" cap="sq">
            <a:noFill/>
            <a:miter/>
          </a:ln>
          <a:effectLst>
            <a:outerShdw blurRad="482600" dist="38100" dir="5400000" algn="t"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0" y="6477"/>
            <a:ext cx="2851736" cy="789070"/>
          </a:xfrm>
          <a:custGeom>
            <a:avLst/>
            <a:gdLst>
              <a:gd name="connsiteX0" fmla="*/ 0 w 2851736"/>
              <a:gd name="connsiteY0" fmla="*/ 0 h 1020523"/>
              <a:gd name="connsiteX1" fmla="*/ 2851736 w 2851736"/>
              <a:gd name="connsiteY1" fmla="*/ 0 h 1020523"/>
              <a:gd name="connsiteX2" fmla="*/ 2760392 w 2851736"/>
              <a:gd name="connsiteY2" fmla="*/ 425099 h 1020523"/>
              <a:gd name="connsiteX3" fmla="*/ 2016113 w 2851736"/>
              <a:gd name="connsiteY3" fmla="*/ 1020523 h 1020523"/>
              <a:gd name="connsiteX4" fmla="*/ 0 w 2851736"/>
              <a:gd name="connsiteY4" fmla="*/ 1019633 h 1020523"/>
            </a:gdLst>
            <a:ahLst/>
            <a:cxnLst/>
            <a:rect l="l" t="t" r="r" b="b"/>
            <a:pathLst>
              <a:path w="2851736" h="1020523">
                <a:moveTo>
                  <a:pt x="0" y="0"/>
                </a:moveTo>
                <a:lnTo>
                  <a:pt x="2851736" y="0"/>
                </a:lnTo>
                <a:lnTo>
                  <a:pt x="2760392" y="425099"/>
                </a:lnTo>
                <a:cubicBezTo>
                  <a:pt x="2639890" y="963816"/>
                  <a:pt x="2519387" y="992169"/>
                  <a:pt x="2016113" y="1020523"/>
                </a:cubicBezTo>
                <a:lnTo>
                  <a:pt x="0" y="1019633"/>
                </a:lnTo>
                <a:close/>
              </a:path>
            </a:pathLst>
          </a:custGeom>
          <a:gradFill>
            <a:gsLst>
              <a:gs pos="0">
                <a:schemeClr val="accent1">
                  <a:lumMod val="60000"/>
                  <a:lumOff val="40000"/>
                </a:schemeClr>
              </a:gs>
              <a:gs pos="100000">
                <a:schemeClr val="accent1"/>
              </a:gs>
            </a:gsLst>
            <a:lin ang="5400000" scaled="0"/>
          </a:gradFill>
          <a:ln w="12700" cap="sq">
            <a:noFill/>
            <a:miter/>
          </a:ln>
          <a:effectLst>
            <a:outerShdw blurRad="482600" dist="38100" dir="5400000" algn="t"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grpSp>
        <p:nvGrpSpPr>
          <p:cNvPr id="8" name="组合 7"/>
          <p:cNvGrpSpPr/>
          <p:nvPr/>
        </p:nvGrpSpPr>
        <p:grpSpPr>
          <a:xfrm>
            <a:off x="10630268" y="501524"/>
            <a:ext cx="1002357" cy="294023"/>
            <a:chOff x="10630268" y="501524"/>
            <a:chExt cx="1002357" cy="294023"/>
          </a:xfrm>
        </p:grpSpPr>
        <p:sp>
          <p:nvSpPr>
            <p:cNvPr id="9" name="标题 1"/>
            <p:cNvSpPr txBox="1"/>
            <p:nvPr/>
          </p:nvSpPr>
          <p:spPr>
            <a:xfrm flipH="1" flipV="1">
              <a:off x="10630268" y="501524"/>
              <a:ext cx="270848" cy="294023"/>
            </a:xfrm>
            <a:prstGeom prst="chevron">
              <a:avLst>
                <a:gd name="adj" fmla="val 42801"/>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flipH="1" flipV="1">
              <a:off x="10874103" y="501524"/>
              <a:ext cx="270848" cy="294023"/>
            </a:xfrm>
            <a:prstGeom prst="chevron">
              <a:avLst>
                <a:gd name="adj" fmla="val 42801"/>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flipH="1" flipV="1">
              <a:off x="11117940" y="501524"/>
              <a:ext cx="270848" cy="294023"/>
            </a:xfrm>
            <a:prstGeom prst="chevron">
              <a:avLst>
                <a:gd name="adj" fmla="val 42801"/>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flipH="1" flipV="1">
              <a:off x="11361777" y="501524"/>
              <a:ext cx="270848" cy="294023"/>
            </a:xfrm>
            <a:prstGeom prst="chevron">
              <a:avLst>
                <a:gd name="adj" fmla="val 42801"/>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13" name="标题 1"/>
          <p:cNvSpPr txBox="1"/>
          <p:nvPr/>
        </p:nvSpPr>
        <p:spPr>
          <a:xfrm rot="21360000">
            <a:off x="10438205" y="3979328"/>
            <a:ext cx="993643" cy="1000550"/>
          </a:xfrm>
          <a:prstGeom prst="ellipse">
            <a:avLst/>
          </a:prstGeom>
          <a:noFill/>
          <a:ln w="381000" cap="sq">
            <a:gradFill>
              <a:gsLst>
                <a:gs pos="16000">
                  <a:schemeClr val="accent1">
                    <a:lumMod val="5000"/>
                    <a:lumOff val="95000"/>
                    <a:alpha val="0"/>
                  </a:schemeClr>
                </a:gs>
                <a:gs pos="90000">
                  <a:schemeClr val="accent1">
                    <a:lumMod val="60000"/>
                    <a:lumOff val="40000"/>
                  </a:schemeClr>
                </a:gs>
              </a:gsLst>
              <a:lin ang="2700000" scaled="0"/>
            </a:grad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444792" y="1816340"/>
            <a:ext cx="2841950" cy="962629"/>
          </a:xfrm>
          <a:prstGeom prst="roundRect">
            <a:avLst>
              <a:gd name="adj" fmla="val 26669"/>
            </a:avLst>
          </a:prstGeom>
          <a:solidFill>
            <a:schemeClr val="bg1"/>
          </a:solidFill>
          <a:ln w="12700" cap="sq">
            <a:noFill/>
            <a:miter/>
          </a:ln>
          <a:effectLst>
            <a:outerShdw blurRad="444500" dist="203200" dir="2700000" algn="tl" rotWithShape="0">
              <a:schemeClr val="accent1">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2276467" y="2041421"/>
            <a:ext cx="1422972" cy="691552"/>
          </a:xfrm>
          <a:prstGeom prst="rect">
            <a:avLst/>
          </a:prstGeom>
          <a:noFill/>
          <a:ln>
            <a:noFill/>
          </a:ln>
        </p:spPr>
        <p:txBody>
          <a:bodyPr vert="horz" wrap="square" lIns="91440" tIns="45720" rIns="91440" bIns="45720" rtlCol="0" anchor="b"/>
          <a:lstStyle/>
          <a:p>
            <a:pPr algn="l">
              <a:lnSpc>
                <a:spcPct val="110000"/>
              </a:lnSpc>
            </a:pPr>
            <a:r>
              <a:rPr kumimoji="1" lang="en-US" altLang="zh-CN" sz="4400">
                <a:ln w="12700">
                  <a:noFill/>
                </a:ln>
                <a:solidFill>
                  <a:srgbClr val="006AFF">
                    <a:alpha val="100000"/>
                  </a:srgbClr>
                </a:solidFill>
                <a:latin typeface="Source Han Sans CN Normal"/>
                <a:ea typeface="Source Han Sans CN Normal"/>
                <a:cs typeface="Source Han Sans CN Normal"/>
              </a:rPr>
              <a:t>01</a:t>
            </a:r>
            <a:endParaRPr kumimoji="1" lang="en-US" altLang="zh-CN" sz="4400">
              <a:ln w="12700">
                <a:noFill/>
              </a:ln>
              <a:solidFill>
                <a:srgbClr val="006AFF">
                  <a:alpha val="100000"/>
                </a:srgbClr>
              </a:solidFill>
              <a:latin typeface="Source Han Sans CN Normal"/>
              <a:ea typeface="Source Han Sans CN Normal"/>
              <a:cs typeface="Source Han Sans CN Normal"/>
            </a:endParaRPr>
          </a:p>
        </p:txBody>
      </p:sp>
      <p:sp>
        <p:nvSpPr>
          <p:cNvPr id="16" name="标题 1"/>
          <p:cNvSpPr txBox="1"/>
          <p:nvPr/>
        </p:nvSpPr>
        <p:spPr>
          <a:xfrm rot="16200000">
            <a:off x="866673" y="1443193"/>
            <a:ext cx="934307" cy="1732883"/>
          </a:xfrm>
          <a:prstGeom prst="round2SameRect">
            <a:avLst>
              <a:gd name="adj1" fmla="val 20101"/>
              <a:gd name="adj2" fmla="val 0"/>
            </a:avLst>
          </a:prstGeom>
          <a:gradFill>
            <a:gsLst>
              <a:gs pos="0">
                <a:schemeClr val="accent1">
                  <a:lumMod val="60000"/>
                  <a:lumOff val="40000"/>
                </a:schemeClr>
              </a:gs>
              <a:gs pos="100000">
                <a:schemeClr val="accent1"/>
              </a:gs>
            </a:gsLst>
            <a:lin ang="5400000" scaled="0"/>
          </a:gradFill>
          <a:ln w="12700" cap="sq">
            <a:noFill/>
            <a:miter/>
          </a:ln>
          <a:effectLst>
            <a:outerShdw blurRad="482600" dist="38100" dir="5400000" algn="t"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623930" y="1918447"/>
            <a:ext cx="1422972" cy="769441"/>
          </a:xfrm>
          <a:prstGeom prst="rect">
            <a:avLst/>
          </a:prstGeom>
          <a:noFill/>
          <a:ln cap="sq">
            <a:noFill/>
          </a:ln>
        </p:spPr>
        <p:txBody>
          <a:bodyPr vert="horz" wrap="square" lIns="91440" tIns="45720" rIns="91440" bIns="45720" rtlCol="0" anchor="t"/>
          <a:lstStyle/>
          <a:p>
            <a:pPr algn="l">
              <a:lnSpc>
                <a:spcPct val="110000"/>
              </a:lnSpc>
            </a:pPr>
            <a:r>
              <a:rPr kumimoji="1" lang="en-US" altLang="zh-CN" sz="4400">
                <a:ln w="12700">
                  <a:noFill/>
                </a:ln>
                <a:solidFill>
                  <a:srgbClr val="FFFFFF">
                    <a:alpha val="100000"/>
                  </a:srgbClr>
                </a:solidFill>
                <a:latin typeface="Source Han Sans CN Normal"/>
                <a:ea typeface="Source Han Sans CN Normal"/>
                <a:cs typeface="Source Han Sans CN Normal"/>
              </a:rPr>
              <a:t>Part</a:t>
            </a:r>
            <a:endParaRPr kumimoji="1" lang="zh-CN" altLang="en-US"/>
          </a:p>
        </p:txBody>
      </p:sp>
      <p:pic>
        <p:nvPicPr>
          <p:cNvPr id="18" name="图片 17"/>
          <p:cNvPicPr>
            <a:picLocks noChangeAspect="1"/>
          </p:cNvPicPr>
          <p:nvPr/>
        </p:nvPicPr>
        <p:blipFill>
          <a:blip r:embed="rId2">
            <a:alphaModFix amt="100000"/>
          </a:blip>
          <a:srcRect/>
          <a:stretch>
            <a:fillRect/>
          </a:stretch>
        </p:blipFill>
        <p:spPr>
          <a:xfrm>
            <a:off x="6888463" y="1268693"/>
            <a:ext cx="5632760" cy="519818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alpha val="100000"/>
                </a:schemeClr>
              </a:gs>
              <a:gs pos="100000">
                <a:schemeClr val="accent1">
                  <a:lumMod val="20000"/>
                  <a:lumOff val="80000"/>
                </a:schemeClr>
              </a:gs>
            </a:gsLst>
            <a:lin ang="5400000" scaled="0"/>
          </a:gradFill>
          <a:ln w="9525"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5400000">
            <a:off x="1052195" y="3388995"/>
            <a:ext cx="6872605" cy="76200"/>
          </a:xfrm>
          <a:prstGeom prst="roundRect">
            <a:avLst/>
          </a:pr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5156835" y="1124585"/>
            <a:ext cx="6362065" cy="2063750"/>
          </a:xfrm>
          <a:prstGeom prst="rect">
            <a:avLst/>
          </a:prstGeom>
          <a:noFill/>
          <a:ln>
            <a:noFill/>
          </a:ln>
        </p:spPr>
        <p:txBody>
          <a:bodyPr vert="horz" wrap="square" lIns="0" tIns="0" rIns="0" bIns="0" rtlCol="0" anchor="t"/>
          <a:lstStyle/>
          <a:p>
            <a:pPr algn="l">
              <a:lnSpc>
                <a:spcPct val="150000"/>
              </a:lnSpc>
            </a:pPr>
            <a:r>
              <a:rPr kumimoji="1" lang="en-US" altLang="zh-CN" sz="2200">
                <a:ln w="12700">
                  <a:noFill/>
                </a:ln>
                <a:solidFill>
                  <a:schemeClr val="accent6">
                    <a:lumMod val="75000"/>
                    <a:alpha val="100000"/>
                  </a:schemeClr>
                </a:solidFill>
                <a:latin typeface="Source Han Sans CN Normal"/>
                <a:ea typeface="Source Han Sans CN Normal"/>
                <a:cs typeface="Source Han Sans CN Normal"/>
              </a:rPr>
              <a:t>应用广泛</a:t>
            </a:r>
            <a:r>
              <a:rPr kumimoji="1" lang="zh-CN" altLang="en-US" sz="2200">
                <a:ln w="12700">
                  <a:noFill/>
                </a:ln>
                <a:solidFill>
                  <a:schemeClr val="accent6">
                    <a:lumMod val="75000"/>
                    <a:alpha val="100000"/>
                  </a:schemeClr>
                </a:solidFill>
                <a:latin typeface="Source Han Sans CN Normal"/>
                <a:ea typeface="Source Han Sans CN Normal"/>
                <a:cs typeface="Source Han Sans CN Normal"/>
              </a:rPr>
              <a:t>但提升有限</a:t>
            </a:r>
            <a:endParaRPr kumimoji="1" lang="en-US" altLang="zh-CN" sz="2200">
              <a:ln w="12700">
                <a:noFill/>
              </a:ln>
              <a:solidFill>
                <a:schemeClr val="accent6">
                  <a:lumMod val="75000"/>
                  <a:alpha val="100000"/>
                </a:schemeClr>
              </a:solidFill>
              <a:latin typeface="Source Han Sans CN Normal"/>
              <a:ea typeface="Source Han Sans CN Normal"/>
              <a:cs typeface="Source Han Sans CN Normal"/>
            </a:endParaRPr>
          </a:p>
          <a:p>
            <a:pPr marL="342900" indent="-342900" algn="l">
              <a:lnSpc>
                <a:spcPct val="150000"/>
              </a:lnSpc>
              <a:buFont typeface="Arial" panose="020B0604020202090204" pitchFamily="34" charset="0"/>
              <a:buChar char="•"/>
            </a:pPr>
            <a:r>
              <a:rPr kumimoji="1" lang="zh-CN" altLang="en-US" sz="2200">
                <a:ln w="12700">
                  <a:noFill/>
                </a:ln>
                <a:solidFill>
                  <a:schemeClr val="accent6">
                    <a:lumMod val="75000"/>
                    <a:alpha val="100000"/>
                  </a:schemeClr>
                </a:solidFill>
                <a:latin typeface="Source Han Sans CN Normal"/>
                <a:ea typeface="Source Han Sans CN Normal"/>
                <a:cs typeface="Source Han Sans CN Normal"/>
              </a:rPr>
              <a:t>编程</a:t>
            </a:r>
            <a:r>
              <a:rPr kumimoji="1" lang="en-US" altLang="zh-CN" sz="2200">
                <a:ln w="12700">
                  <a:noFill/>
                </a:ln>
                <a:solidFill>
                  <a:schemeClr val="accent6">
                    <a:lumMod val="75000"/>
                    <a:alpha val="100000"/>
                  </a:schemeClr>
                </a:solidFill>
                <a:latin typeface="Source Han Sans CN Normal"/>
                <a:ea typeface="Source Han Sans CN Normal"/>
                <a:cs typeface="Source Han Sans CN Normal"/>
              </a:rPr>
              <a:t>、</a:t>
            </a:r>
            <a:r>
              <a:rPr kumimoji="1" lang="zh-CN" altLang="en-US" sz="2200">
                <a:ln w="12700">
                  <a:noFill/>
                </a:ln>
                <a:solidFill>
                  <a:schemeClr val="accent6">
                    <a:lumMod val="75000"/>
                    <a:alpha val="100000"/>
                  </a:schemeClr>
                </a:solidFill>
                <a:latin typeface="Source Han Sans CN Normal"/>
                <a:ea typeface="Source Han Sans CN Normal"/>
                <a:cs typeface="Source Han Sans CN Normal"/>
              </a:rPr>
              <a:t>写作</a:t>
            </a:r>
            <a:r>
              <a:rPr kumimoji="1" lang="en-US" altLang="zh-CN" sz="2200">
                <a:ln w="12700">
                  <a:noFill/>
                </a:ln>
                <a:solidFill>
                  <a:schemeClr val="accent6">
                    <a:lumMod val="75000"/>
                    <a:alpha val="100000"/>
                  </a:schemeClr>
                </a:solidFill>
                <a:latin typeface="Source Han Sans CN Normal"/>
                <a:ea typeface="Source Han Sans CN Normal"/>
                <a:cs typeface="Source Han Sans CN Normal"/>
              </a:rPr>
              <a:t>、</a:t>
            </a:r>
            <a:r>
              <a:rPr kumimoji="1" lang="zh-CN" altLang="en-US" sz="2200">
                <a:ln w="12700">
                  <a:noFill/>
                </a:ln>
                <a:solidFill>
                  <a:schemeClr val="accent6">
                    <a:lumMod val="75000"/>
                    <a:alpha val="100000"/>
                  </a:schemeClr>
                </a:solidFill>
                <a:latin typeface="Source Han Sans CN Normal"/>
                <a:ea typeface="Source Han Sans CN Normal"/>
                <a:cs typeface="Source Han Sans CN Normal"/>
              </a:rPr>
              <a:t>客服</a:t>
            </a:r>
            <a:r>
              <a:rPr kumimoji="1" lang="en-US" altLang="zh-CN" sz="2200">
                <a:ln w="12700">
                  <a:noFill/>
                </a:ln>
                <a:solidFill>
                  <a:schemeClr val="accent6">
                    <a:lumMod val="75000"/>
                    <a:alpha val="100000"/>
                  </a:schemeClr>
                </a:solidFill>
                <a:latin typeface="Source Han Sans CN Normal"/>
                <a:ea typeface="Source Han Sans CN Normal"/>
                <a:cs typeface="Source Han Sans CN Normal"/>
              </a:rPr>
              <a:t>、...</a:t>
            </a:r>
            <a:endParaRPr kumimoji="1" lang="zh-CN" altLang="en-US" sz="2200">
              <a:ln w="12700">
                <a:noFill/>
              </a:ln>
              <a:solidFill>
                <a:schemeClr val="accent6">
                  <a:lumMod val="75000"/>
                  <a:alpha val="100000"/>
                </a:schemeClr>
              </a:solidFill>
              <a:latin typeface="Source Han Sans CN Normal"/>
              <a:ea typeface="Source Han Sans CN Normal"/>
              <a:cs typeface="Source Han Sans CN Normal"/>
            </a:endParaRPr>
          </a:p>
          <a:p>
            <a:pPr marL="342900" indent="-342900" algn="l">
              <a:lnSpc>
                <a:spcPct val="150000"/>
              </a:lnSpc>
              <a:buFont typeface="Arial" panose="020B0604020202090204" pitchFamily="34" charset="0"/>
              <a:buChar char="•"/>
            </a:pPr>
            <a:r>
              <a:rPr kumimoji="1" lang="en-US" altLang="zh-CN" sz="2200">
                <a:ln w="12700">
                  <a:noFill/>
                </a:ln>
                <a:solidFill>
                  <a:schemeClr val="accent6">
                    <a:lumMod val="75000"/>
                    <a:alpha val="100000"/>
                  </a:schemeClr>
                </a:solidFill>
                <a:latin typeface="Source Han Sans CN Normal"/>
                <a:ea typeface="Source Han Sans CN Normal"/>
                <a:cs typeface="Source Han Sans CN Normal"/>
              </a:rPr>
              <a:t>promp</a:t>
            </a:r>
            <a:r>
              <a:rPr kumimoji="1" lang="zh-CN" altLang="en-US" sz="2200">
                <a:ln w="12700">
                  <a:noFill/>
                </a:ln>
                <a:solidFill>
                  <a:schemeClr val="accent6">
                    <a:lumMod val="75000"/>
                    <a:alpha val="100000"/>
                  </a:schemeClr>
                </a:solidFill>
                <a:latin typeface="Source Han Sans CN Normal"/>
                <a:ea typeface="Source Han Sans CN Normal"/>
                <a:cs typeface="Source Han Sans CN Normal"/>
              </a:rPr>
              <a:t>为核心</a:t>
            </a:r>
            <a:endParaRPr kumimoji="1" lang="zh-CN" altLang="en-US" sz="2200">
              <a:ln w="12700">
                <a:noFill/>
              </a:ln>
              <a:solidFill>
                <a:schemeClr val="accent6">
                  <a:lumMod val="75000"/>
                  <a:alpha val="100000"/>
                </a:schemeClr>
              </a:solidFill>
              <a:latin typeface="Source Han Sans CN Normal"/>
              <a:ea typeface="Source Han Sans CN Normal"/>
              <a:cs typeface="Source Han Sans CN Normal"/>
            </a:endParaRPr>
          </a:p>
          <a:p>
            <a:pPr marL="342900" indent="-342900" algn="l">
              <a:lnSpc>
                <a:spcPct val="150000"/>
              </a:lnSpc>
              <a:buFont typeface="Arial" panose="020B0604020202090204" pitchFamily="34" charset="0"/>
              <a:buChar char="•"/>
            </a:pPr>
            <a:r>
              <a:rPr kumimoji="1" lang="zh-CN" altLang="en-US" sz="2200">
                <a:ln w="12700">
                  <a:noFill/>
                </a:ln>
                <a:solidFill>
                  <a:schemeClr val="accent6">
                    <a:lumMod val="75000"/>
                    <a:alpha val="100000"/>
                  </a:schemeClr>
                </a:solidFill>
                <a:latin typeface="Source Han Sans CN Normal"/>
                <a:ea typeface="Source Han Sans CN Normal"/>
                <a:cs typeface="Source Han Sans CN Normal"/>
              </a:rPr>
              <a:t>人力解放有限</a:t>
            </a:r>
            <a:endParaRPr kumimoji="1" lang="zh-CN" altLang="en-US" sz="2200">
              <a:ln w="12700">
                <a:noFill/>
              </a:ln>
              <a:solidFill>
                <a:schemeClr val="accent6">
                  <a:lumMod val="75000"/>
                  <a:alpha val="100000"/>
                </a:schemeClr>
              </a:solidFill>
              <a:latin typeface="Source Han Sans CN Normal"/>
              <a:ea typeface="Source Han Sans CN Normal"/>
              <a:cs typeface="Source Han Sans CN Normal"/>
            </a:endParaRPr>
          </a:p>
        </p:txBody>
      </p:sp>
      <p:sp>
        <p:nvSpPr>
          <p:cNvPr id="6" name="标题 1"/>
          <p:cNvSpPr txBox="1"/>
          <p:nvPr/>
        </p:nvSpPr>
        <p:spPr>
          <a:xfrm>
            <a:off x="5169535" y="3644265"/>
            <a:ext cx="6349365" cy="2592705"/>
          </a:xfrm>
          <a:prstGeom prst="rect">
            <a:avLst/>
          </a:prstGeom>
          <a:noFill/>
          <a:ln>
            <a:noFill/>
          </a:ln>
        </p:spPr>
        <p:txBody>
          <a:bodyPr vert="horz" wrap="square" lIns="0" tIns="0" rIns="0" bIns="0" rtlCol="0" anchor="t"/>
          <a:lstStyle/>
          <a:p>
            <a:pPr algn="l">
              <a:lnSpc>
                <a:spcPct val="150000"/>
              </a:lnSpc>
            </a:pPr>
            <a:r>
              <a:rPr kumimoji="1" lang="en-US" altLang="zh-CN" sz="2200">
                <a:ln w="12700">
                  <a:noFill/>
                </a:ln>
                <a:solidFill>
                  <a:schemeClr val="accent6">
                    <a:lumMod val="75000"/>
                    <a:alpha val="100000"/>
                  </a:schemeClr>
                </a:solidFill>
                <a:latin typeface="Source Han Sans CN Normal"/>
                <a:ea typeface="Source Han Sans CN Normal"/>
                <a:cs typeface="Source Han Sans CN Normal"/>
              </a:rPr>
              <a:t>典型问题</a:t>
            </a:r>
            <a:endParaRPr kumimoji="1" lang="en-US" altLang="zh-CN" sz="2200">
              <a:ln w="12700">
                <a:noFill/>
              </a:ln>
              <a:solidFill>
                <a:schemeClr val="accent6">
                  <a:lumMod val="75000"/>
                  <a:alpha val="100000"/>
                </a:schemeClr>
              </a:solidFill>
              <a:latin typeface="Source Han Sans CN Normal"/>
              <a:ea typeface="Source Han Sans CN Normal"/>
              <a:cs typeface="Source Han Sans CN Normal"/>
            </a:endParaRPr>
          </a:p>
          <a:p>
            <a:pPr marL="342900" indent="-342900" algn="l">
              <a:lnSpc>
                <a:spcPct val="150000"/>
              </a:lnSpc>
              <a:buFont typeface="Arial" panose="020B0604020202090204" pitchFamily="34" charset="0"/>
              <a:buChar char="•"/>
            </a:pPr>
            <a:r>
              <a:rPr kumimoji="1" lang="zh-CN" altLang="en-US" sz="2200">
                <a:ln w="12700">
                  <a:noFill/>
                </a:ln>
                <a:solidFill>
                  <a:schemeClr val="accent6">
                    <a:lumMod val="75000"/>
                    <a:alpha val="100000"/>
                  </a:schemeClr>
                </a:solidFill>
                <a:latin typeface="Source Han Sans CN Normal"/>
                <a:ea typeface="Source Han Sans CN Normal"/>
                <a:cs typeface="Source Han Sans CN Normal"/>
                <a:sym typeface="+mn-ea"/>
              </a:rPr>
              <a:t>质量不够稳定</a:t>
            </a:r>
            <a:r>
              <a:rPr kumimoji="1" lang="en-US" altLang="zh-CN" sz="2200">
                <a:ln w="12700">
                  <a:noFill/>
                </a:ln>
                <a:solidFill>
                  <a:schemeClr val="accent6">
                    <a:lumMod val="75000"/>
                    <a:alpha val="100000"/>
                  </a:schemeClr>
                </a:solidFill>
                <a:latin typeface="Source Han Sans CN Normal"/>
                <a:ea typeface="Source Han Sans CN Normal"/>
                <a:cs typeface="Source Han Sans CN Normal"/>
                <a:sym typeface="+mn-ea"/>
              </a:rPr>
              <a:t>，</a:t>
            </a:r>
            <a:r>
              <a:rPr kumimoji="1" lang="zh-CN" altLang="en-US" sz="2200">
                <a:ln w="12700">
                  <a:noFill/>
                </a:ln>
                <a:solidFill>
                  <a:schemeClr val="accent6">
                    <a:lumMod val="75000"/>
                    <a:alpha val="100000"/>
                  </a:schemeClr>
                </a:solidFill>
                <a:latin typeface="Source Han Sans CN Normal"/>
                <a:ea typeface="Source Han Sans CN Normal"/>
                <a:cs typeface="Source Han Sans CN Normal"/>
                <a:sym typeface="+mn-ea"/>
              </a:rPr>
              <a:t>较多人工介入</a:t>
            </a:r>
            <a:endParaRPr kumimoji="1" lang="zh-CN" altLang="en-US" sz="2200">
              <a:ln w="12700">
                <a:noFill/>
              </a:ln>
              <a:solidFill>
                <a:schemeClr val="accent6">
                  <a:lumMod val="75000"/>
                  <a:alpha val="100000"/>
                </a:schemeClr>
              </a:solidFill>
              <a:latin typeface="Source Han Sans CN Normal"/>
              <a:ea typeface="Source Han Sans CN Normal"/>
              <a:cs typeface="Source Han Sans CN Normal"/>
              <a:sym typeface="+mn-ea"/>
            </a:endParaRPr>
          </a:p>
          <a:p>
            <a:pPr marL="342900" indent="-342900" algn="l">
              <a:lnSpc>
                <a:spcPct val="150000"/>
              </a:lnSpc>
              <a:buFont typeface="Arial" panose="020B0604020202090204" pitchFamily="34" charset="0"/>
              <a:buChar char="•"/>
            </a:pPr>
            <a:r>
              <a:rPr kumimoji="1" lang="zh-CN" altLang="en-US" sz="2200">
                <a:ln w="12700">
                  <a:noFill/>
                </a:ln>
                <a:solidFill>
                  <a:schemeClr val="accent6">
                    <a:lumMod val="75000"/>
                    <a:alpha val="100000"/>
                  </a:schemeClr>
                </a:solidFill>
                <a:latin typeface="Source Han Sans CN Normal"/>
                <a:ea typeface="Source Han Sans CN Normal"/>
                <a:cs typeface="Source Han Sans CN Normal"/>
                <a:sym typeface="+mn-ea"/>
              </a:rPr>
              <a:t>无法了解使用业务背景和任务</a:t>
            </a:r>
            <a:r>
              <a:rPr kumimoji="1" lang="zh-CN" altLang="en-US" sz="2200">
                <a:ln w="12700">
                  <a:noFill/>
                </a:ln>
                <a:solidFill>
                  <a:schemeClr val="accent6">
                    <a:lumMod val="75000"/>
                    <a:alpha val="100000"/>
                  </a:schemeClr>
                </a:solidFill>
                <a:latin typeface="Source Han Sans CN Normal"/>
                <a:ea typeface="Source Han Sans CN Normal"/>
                <a:cs typeface="Source Han Sans CN Normal"/>
                <a:sym typeface="+mn-ea"/>
              </a:rPr>
              <a:t>内容</a:t>
            </a:r>
            <a:endParaRPr kumimoji="1" lang="zh-CN" altLang="en-US" sz="2200">
              <a:ln w="12700">
                <a:noFill/>
              </a:ln>
              <a:solidFill>
                <a:schemeClr val="accent6">
                  <a:lumMod val="75000"/>
                  <a:alpha val="100000"/>
                </a:schemeClr>
              </a:solidFill>
              <a:latin typeface="Source Han Sans CN Normal"/>
              <a:ea typeface="Source Han Sans CN Normal"/>
              <a:cs typeface="Source Han Sans CN Normal"/>
              <a:sym typeface="+mn-ea"/>
            </a:endParaRPr>
          </a:p>
          <a:p>
            <a:pPr marL="342900" indent="-342900" algn="l">
              <a:lnSpc>
                <a:spcPct val="150000"/>
              </a:lnSpc>
              <a:buFont typeface="Arial" panose="020B0604020202090204" pitchFamily="34" charset="0"/>
              <a:buChar char="•"/>
            </a:pPr>
            <a:r>
              <a:rPr kumimoji="1" lang="zh-CN" altLang="en-US" sz="2200">
                <a:ln w="12700">
                  <a:noFill/>
                </a:ln>
                <a:solidFill>
                  <a:schemeClr val="accent6">
                    <a:lumMod val="75000"/>
                    <a:alpha val="100000"/>
                  </a:schemeClr>
                </a:solidFill>
                <a:latin typeface="Source Han Sans CN Normal"/>
                <a:ea typeface="Source Han Sans CN Normal"/>
                <a:cs typeface="Source Han Sans CN Normal"/>
                <a:sym typeface="+mn-ea"/>
              </a:rPr>
              <a:t>无法与内部系统有效</a:t>
            </a:r>
            <a:r>
              <a:rPr kumimoji="1" lang="zh-CN" altLang="en-US" sz="2200">
                <a:ln w="12700">
                  <a:noFill/>
                </a:ln>
                <a:solidFill>
                  <a:schemeClr val="accent6">
                    <a:lumMod val="75000"/>
                    <a:alpha val="100000"/>
                  </a:schemeClr>
                </a:solidFill>
                <a:latin typeface="Source Han Sans CN Normal"/>
                <a:ea typeface="Source Han Sans CN Normal"/>
                <a:cs typeface="Source Han Sans CN Normal"/>
                <a:sym typeface="+mn-ea"/>
              </a:rPr>
              <a:t>交互</a:t>
            </a:r>
            <a:endParaRPr kumimoji="1" lang="zh-CN" altLang="en-US" sz="2200">
              <a:ln w="12700">
                <a:noFill/>
              </a:ln>
              <a:solidFill>
                <a:schemeClr val="accent6">
                  <a:lumMod val="75000"/>
                  <a:alpha val="100000"/>
                </a:schemeClr>
              </a:solidFill>
              <a:latin typeface="Source Han Sans CN Normal"/>
              <a:ea typeface="Source Han Sans CN Normal"/>
              <a:cs typeface="Source Han Sans CN Normal"/>
              <a:sym typeface="+mn-ea"/>
            </a:endParaRPr>
          </a:p>
          <a:p>
            <a:pPr marL="342900" indent="-342900" algn="l">
              <a:lnSpc>
                <a:spcPct val="150000"/>
              </a:lnSpc>
              <a:buFont typeface="Arial" panose="020B0604020202090204" pitchFamily="34" charset="0"/>
              <a:buChar char="•"/>
            </a:pPr>
            <a:r>
              <a:rPr kumimoji="1" lang="zh-CN" altLang="en-US" sz="2200">
                <a:ln w="12700">
                  <a:noFill/>
                </a:ln>
                <a:solidFill>
                  <a:schemeClr val="accent6">
                    <a:lumMod val="75000"/>
                    <a:alpha val="100000"/>
                  </a:schemeClr>
                </a:solidFill>
                <a:latin typeface="Source Han Sans CN Normal"/>
                <a:ea typeface="Source Han Sans CN Normal"/>
                <a:cs typeface="Source Han Sans CN Normal"/>
                <a:sym typeface="+mn-ea"/>
              </a:rPr>
              <a:t>无法与人类高效沟通</a:t>
            </a:r>
            <a:endParaRPr kumimoji="1" lang="zh-CN" altLang="en-US" sz="2200">
              <a:ln w="12700">
                <a:noFill/>
              </a:ln>
              <a:solidFill>
                <a:schemeClr val="accent6">
                  <a:lumMod val="75000"/>
                  <a:alpha val="100000"/>
                </a:schemeClr>
              </a:solidFill>
              <a:latin typeface="Source Han Sans CN Normal"/>
              <a:ea typeface="Source Han Sans CN Normal"/>
              <a:cs typeface="Source Han Sans CN Normal"/>
              <a:sym typeface="+mn-ea"/>
            </a:endParaRPr>
          </a:p>
        </p:txBody>
      </p:sp>
      <p:sp>
        <p:nvSpPr>
          <p:cNvPr id="7" name="标题 1"/>
          <p:cNvSpPr txBox="1"/>
          <p:nvPr/>
        </p:nvSpPr>
        <p:spPr>
          <a:xfrm>
            <a:off x="4155311" y="1197079"/>
            <a:ext cx="671331" cy="671331"/>
          </a:xfrm>
          <a:prstGeom prst="ellipse">
            <a:avLst/>
          </a:prstGeom>
          <a:solidFill>
            <a:schemeClr val="accent1"/>
          </a:solidFill>
          <a:ln w="12700" cap="sq">
            <a:noFill/>
            <a:miter/>
          </a:ln>
          <a:effectLst>
            <a:outerShdw blurRad="50800" dist="38100" dir="8100000" algn="tr" rotWithShape="0">
              <a:schemeClr val="accent1">
                <a:lumMod val="75000"/>
                <a:alpha val="3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4155311" y="3619008"/>
            <a:ext cx="671331" cy="671331"/>
          </a:xfrm>
          <a:prstGeom prst="ellipse">
            <a:avLst/>
          </a:prstGeom>
          <a:solidFill>
            <a:schemeClr val="accent2"/>
          </a:solidFill>
          <a:ln w="12700" cap="sq">
            <a:noFill/>
            <a:miter/>
          </a:ln>
          <a:effectLst>
            <a:outerShdw blurRad="50800" dist="38100" dir="8100000" algn="tr" rotWithShape="0">
              <a:schemeClr val="accent1">
                <a:lumMod val="75000"/>
                <a:alpha val="30000"/>
              </a:schemeClr>
            </a:outerShdw>
          </a:effectLst>
        </p:spPr>
        <p:txBody>
          <a:bodyPr vert="horz" wrap="square" lIns="91440" tIns="45720" rIns="91440" bIns="45720" rtlCol="0" anchor="ctr"/>
          <a:lstStyle/>
          <a:p>
            <a:pPr algn="ctr">
              <a:lnSpc>
                <a:spcPct val="110000"/>
              </a:lnSpc>
            </a:pPr>
            <a:endParaRPr kumimoji="1" lang="zh-CN" altLang="en-US"/>
          </a:p>
        </p:txBody>
      </p:sp>
      <p:pic>
        <p:nvPicPr>
          <p:cNvPr id="10" name="图片 9"/>
          <p:cNvPicPr>
            <a:picLocks noChangeAspect="1"/>
          </p:cNvPicPr>
          <p:nvPr/>
        </p:nvPicPr>
        <p:blipFill>
          <a:blip r:embed="rId1">
            <a:alphaModFix amt="100000"/>
          </a:blip>
          <a:srcRect l="26594" r="26594"/>
          <a:stretch>
            <a:fillRect/>
          </a:stretch>
        </p:blipFill>
        <p:spPr>
          <a:xfrm>
            <a:off x="-2083443" y="2905246"/>
            <a:ext cx="4166886" cy="4988690"/>
          </a:xfrm>
          <a:custGeom>
            <a:avLst/>
            <a:gdLst/>
            <a:ahLst/>
            <a:cxnLst/>
            <a:rect l="l" t="t" r="r" b="b"/>
            <a:pathLst>
              <a:path w="4166886" h="4988690">
                <a:moveTo>
                  <a:pt x="2083443" y="0"/>
                </a:moveTo>
                <a:cubicBezTo>
                  <a:pt x="3234097" y="0"/>
                  <a:pt x="4166886" y="1116756"/>
                  <a:pt x="4166886" y="2494345"/>
                </a:cubicBezTo>
                <a:cubicBezTo>
                  <a:pt x="4166886" y="3871934"/>
                  <a:pt x="3234097" y="4988690"/>
                  <a:pt x="2083443" y="4988690"/>
                </a:cubicBezTo>
                <a:cubicBezTo>
                  <a:pt x="932789" y="4988690"/>
                  <a:pt x="0" y="3871934"/>
                  <a:pt x="0" y="2494345"/>
                </a:cubicBezTo>
                <a:cubicBezTo>
                  <a:pt x="0" y="1116756"/>
                  <a:pt x="932789" y="0"/>
                  <a:pt x="2083443" y="0"/>
                </a:cubicBezTo>
                <a:close/>
              </a:path>
            </a:pathLst>
          </a:custGeom>
          <a:noFill/>
          <a:ln>
            <a:noFill/>
          </a:ln>
        </p:spPr>
      </p:pic>
      <p:pic>
        <p:nvPicPr>
          <p:cNvPr id="11" name="图片 10"/>
          <p:cNvPicPr>
            <a:picLocks noChangeAspect="1"/>
          </p:cNvPicPr>
          <p:nvPr/>
        </p:nvPicPr>
        <p:blipFill>
          <a:blip r:embed="rId2">
            <a:alphaModFix amt="100000"/>
          </a:blip>
          <a:srcRect l="21978" r="21978"/>
          <a:stretch>
            <a:fillRect/>
          </a:stretch>
        </p:blipFill>
        <p:spPr>
          <a:xfrm>
            <a:off x="1655181" y="1840376"/>
            <a:ext cx="1585730" cy="1585730"/>
          </a:xfrm>
          <a:custGeom>
            <a:avLst/>
            <a:gdLst/>
            <a:ahLst/>
            <a:cxnLst/>
            <a:rect l="l" t="t" r="r" b="b"/>
            <a:pathLst>
              <a:path w="1585730" h="1585730">
                <a:moveTo>
                  <a:pt x="792865" y="0"/>
                </a:moveTo>
                <a:cubicBezTo>
                  <a:pt x="1230752" y="0"/>
                  <a:pt x="1585730" y="354978"/>
                  <a:pt x="1585730" y="792865"/>
                </a:cubicBezTo>
                <a:cubicBezTo>
                  <a:pt x="1585730" y="1230752"/>
                  <a:pt x="1230752" y="1585730"/>
                  <a:pt x="792865" y="1585730"/>
                </a:cubicBezTo>
                <a:cubicBezTo>
                  <a:pt x="354978" y="1585730"/>
                  <a:pt x="0" y="1230752"/>
                  <a:pt x="0" y="792865"/>
                </a:cubicBezTo>
                <a:cubicBezTo>
                  <a:pt x="0" y="354978"/>
                  <a:pt x="354978" y="0"/>
                  <a:pt x="792865" y="0"/>
                </a:cubicBezTo>
                <a:close/>
              </a:path>
            </a:pathLst>
          </a:custGeom>
          <a:noFill/>
          <a:ln>
            <a:noFill/>
          </a:ln>
        </p:spPr>
      </p:pic>
      <p:sp>
        <p:nvSpPr>
          <p:cNvPr id="12" name="标题 1"/>
          <p:cNvSpPr txBox="1"/>
          <p:nvPr/>
        </p:nvSpPr>
        <p:spPr>
          <a:xfrm>
            <a:off x="4362684" y="1380704"/>
            <a:ext cx="280714" cy="304080"/>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3" name="标题 1"/>
          <p:cNvSpPr txBox="1"/>
          <p:nvPr/>
        </p:nvSpPr>
        <p:spPr>
          <a:xfrm>
            <a:off x="4338936" y="3220230"/>
            <a:ext cx="304080" cy="275683"/>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a:off x="4338936" y="3828915"/>
            <a:ext cx="304080" cy="251517"/>
          </a:xfrm>
          <a:custGeom>
            <a:avLst/>
            <a:gdLst>
              <a:gd name="connsiteX0" fmla="*/ 153878 w 870468"/>
              <a:gd name="connsiteY0" fmla="*/ 353026 h 720000"/>
              <a:gd name="connsiteX1" fmla="*/ 449972 w 870468"/>
              <a:gd name="connsiteY1" fmla="*/ 353026 h 720000"/>
              <a:gd name="connsiteX2" fmla="*/ 489985 w 870468"/>
              <a:gd name="connsiteY2" fmla="*/ 393039 h 720000"/>
              <a:gd name="connsiteX3" fmla="*/ 449972 w 870468"/>
              <a:gd name="connsiteY3" fmla="*/ 433051 h 720000"/>
              <a:gd name="connsiteX4" fmla="*/ 153878 w 870468"/>
              <a:gd name="connsiteY4" fmla="*/ 433051 h 720000"/>
              <a:gd name="connsiteX5" fmla="*/ 113865 w 870468"/>
              <a:gd name="connsiteY5" fmla="*/ 393039 h 720000"/>
              <a:gd name="connsiteX6" fmla="*/ 153878 w 870468"/>
              <a:gd name="connsiteY6" fmla="*/ 353026 h 720000"/>
              <a:gd name="connsiteX7" fmla="*/ 68708 w 870468"/>
              <a:gd name="connsiteY7" fmla="*/ 275858 h 720000"/>
              <a:gd name="connsiteX8" fmla="*/ 68708 w 870468"/>
              <a:gd name="connsiteY8" fmla="*/ 603735 h 720000"/>
              <a:gd name="connsiteX9" fmla="*/ 116266 w 870468"/>
              <a:gd name="connsiteY9" fmla="*/ 651293 h 720000"/>
              <a:gd name="connsiteX10" fmla="*/ 598821 w 870468"/>
              <a:gd name="connsiteY10" fmla="*/ 651293 h 720000"/>
              <a:gd name="connsiteX11" fmla="*/ 754317 w 870468"/>
              <a:gd name="connsiteY11" fmla="*/ 651293 h 720000"/>
              <a:gd name="connsiteX12" fmla="*/ 801875 w 870468"/>
              <a:gd name="connsiteY12" fmla="*/ 603735 h 720000"/>
              <a:gd name="connsiteX13" fmla="*/ 801875 w 870468"/>
              <a:gd name="connsiteY13" fmla="*/ 275858 h 720000"/>
              <a:gd name="connsiteX14" fmla="*/ 598821 w 870468"/>
              <a:gd name="connsiteY14" fmla="*/ 275858 h 720000"/>
              <a:gd name="connsiteX15" fmla="*/ 116266 w 870468"/>
              <a:gd name="connsiteY15" fmla="*/ 68593 h 720000"/>
              <a:gd name="connsiteX16" fmla="*/ 68708 w 870468"/>
              <a:gd name="connsiteY16" fmla="*/ 116151 h 720000"/>
              <a:gd name="connsiteX17" fmla="*/ 68708 w 870468"/>
              <a:gd name="connsiteY17" fmla="*/ 207265 h 720000"/>
              <a:gd name="connsiteX18" fmla="*/ 598821 w 870468"/>
              <a:gd name="connsiteY18" fmla="*/ 207265 h 720000"/>
              <a:gd name="connsiteX19" fmla="*/ 801875 w 870468"/>
              <a:gd name="connsiteY19" fmla="*/ 207265 h 720000"/>
              <a:gd name="connsiteX20" fmla="*/ 801875 w 870468"/>
              <a:gd name="connsiteY20" fmla="*/ 116151 h 720000"/>
              <a:gd name="connsiteX21" fmla="*/ 754317 w 870468"/>
              <a:gd name="connsiteY21" fmla="*/ 68593 h 720000"/>
              <a:gd name="connsiteX22" fmla="*/ 598821 w 870468"/>
              <a:gd name="connsiteY22" fmla="*/ 68593 h 720000"/>
              <a:gd name="connsiteX23" fmla="*/ 116266 w 870468"/>
              <a:gd name="connsiteY23" fmla="*/ 0 h 720000"/>
              <a:gd name="connsiteX24" fmla="*/ 598821 w 870468"/>
              <a:gd name="connsiteY24" fmla="*/ 0 h 720000"/>
              <a:gd name="connsiteX25" fmla="*/ 754317 w 870468"/>
              <a:gd name="connsiteY25" fmla="*/ 0 h 720000"/>
              <a:gd name="connsiteX26" fmla="*/ 870468 w 870468"/>
              <a:gd name="connsiteY26" fmla="*/ 116151 h 720000"/>
              <a:gd name="connsiteX27" fmla="*/ 870468 w 870468"/>
              <a:gd name="connsiteY27" fmla="*/ 241562 h 720000"/>
              <a:gd name="connsiteX28" fmla="*/ 870468 w 870468"/>
              <a:gd name="connsiteY28" fmla="*/ 603735 h 720000"/>
              <a:gd name="connsiteX29" fmla="*/ 754317 w 870468"/>
              <a:gd name="connsiteY29" fmla="*/ 720000 h 720000"/>
              <a:gd name="connsiteX30" fmla="*/ 598821 w 870468"/>
              <a:gd name="connsiteY30" fmla="*/ 720000 h 720000"/>
              <a:gd name="connsiteX31" fmla="*/ 116266 w 870468"/>
              <a:gd name="connsiteY31" fmla="*/ 720000 h 720000"/>
              <a:gd name="connsiteX32" fmla="*/ 115 w 870468"/>
              <a:gd name="connsiteY32" fmla="*/ 603849 h 720000"/>
              <a:gd name="connsiteX33" fmla="*/ 115 w 870468"/>
              <a:gd name="connsiteY33" fmla="*/ 241841 h 720000"/>
              <a:gd name="connsiteX34" fmla="*/ 0 w 870468"/>
              <a:gd name="connsiteY34" fmla="*/ 241562 h 720000"/>
              <a:gd name="connsiteX35" fmla="*/ 115 w 870468"/>
              <a:gd name="connsiteY35" fmla="*/ 241284 h 720000"/>
              <a:gd name="connsiteX36" fmla="*/ 115 w 870468"/>
              <a:gd name="connsiteY36" fmla="*/ 116151 h 720000"/>
              <a:gd name="connsiteX37" fmla="*/ 116266 w 870468"/>
              <a:gd name="connsiteY37" fmla="*/ 0 h 720000"/>
            </a:gdLst>
            <a:ahLst/>
            <a:cxnLst/>
            <a:rect l="l" t="t" r="r" b="b"/>
            <a:pathLst>
              <a:path w="870468" h="720000">
                <a:moveTo>
                  <a:pt x="153878" y="353026"/>
                </a:moveTo>
                <a:lnTo>
                  <a:pt x="449972" y="353026"/>
                </a:lnTo>
                <a:cubicBezTo>
                  <a:pt x="472036" y="353026"/>
                  <a:pt x="489985" y="370975"/>
                  <a:pt x="489985" y="393039"/>
                </a:cubicBezTo>
                <a:cubicBezTo>
                  <a:pt x="489985" y="415103"/>
                  <a:pt x="472150" y="433051"/>
                  <a:pt x="449972" y="433051"/>
                </a:cubicBezTo>
                <a:lnTo>
                  <a:pt x="153878" y="433051"/>
                </a:lnTo>
                <a:cubicBezTo>
                  <a:pt x="131814" y="433051"/>
                  <a:pt x="113865" y="415103"/>
                  <a:pt x="113865" y="393039"/>
                </a:cubicBezTo>
                <a:cubicBezTo>
                  <a:pt x="113865" y="370975"/>
                  <a:pt x="131814" y="353026"/>
                  <a:pt x="153878" y="353026"/>
                </a:cubicBezTo>
                <a:close/>
                <a:moveTo>
                  <a:pt x="68708" y="275858"/>
                </a:moveTo>
                <a:lnTo>
                  <a:pt x="68708" y="603735"/>
                </a:lnTo>
                <a:cubicBezTo>
                  <a:pt x="68708" y="630029"/>
                  <a:pt x="90087" y="651293"/>
                  <a:pt x="116266" y="651293"/>
                </a:cubicBezTo>
                <a:lnTo>
                  <a:pt x="598821" y="651293"/>
                </a:lnTo>
                <a:lnTo>
                  <a:pt x="754317" y="651293"/>
                </a:lnTo>
                <a:cubicBezTo>
                  <a:pt x="780611" y="651293"/>
                  <a:pt x="801875" y="629915"/>
                  <a:pt x="801875" y="603735"/>
                </a:cubicBezTo>
                <a:lnTo>
                  <a:pt x="801875" y="275858"/>
                </a:lnTo>
                <a:lnTo>
                  <a:pt x="598821" y="275858"/>
                </a:lnTo>
                <a:close/>
                <a:moveTo>
                  <a:pt x="116266" y="68593"/>
                </a:moveTo>
                <a:cubicBezTo>
                  <a:pt x="89972" y="68593"/>
                  <a:pt x="68708" y="89972"/>
                  <a:pt x="68708" y="116151"/>
                </a:cubicBezTo>
                <a:lnTo>
                  <a:pt x="68708" y="207265"/>
                </a:lnTo>
                <a:lnTo>
                  <a:pt x="598821" y="207265"/>
                </a:lnTo>
                <a:lnTo>
                  <a:pt x="801875" y="207265"/>
                </a:lnTo>
                <a:lnTo>
                  <a:pt x="801875" y="116151"/>
                </a:lnTo>
                <a:cubicBezTo>
                  <a:pt x="801875" y="89857"/>
                  <a:pt x="780497" y="68593"/>
                  <a:pt x="754317" y="68593"/>
                </a:cubicBezTo>
                <a:lnTo>
                  <a:pt x="598821" y="68593"/>
                </a:lnTo>
                <a:close/>
                <a:moveTo>
                  <a:pt x="116266" y="0"/>
                </a:moveTo>
                <a:lnTo>
                  <a:pt x="598821" y="0"/>
                </a:lnTo>
                <a:lnTo>
                  <a:pt x="754317" y="0"/>
                </a:lnTo>
                <a:cubicBezTo>
                  <a:pt x="818338" y="0"/>
                  <a:pt x="870468" y="52131"/>
                  <a:pt x="870468" y="116151"/>
                </a:cubicBezTo>
                <a:lnTo>
                  <a:pt x="870468" y="241562"/>
                </a:lnTo>
                <a:lnTo>
                  <a:pt x="870468" y="603735"/>
                </a:lnTo>
                <a:cubicBezTo>
                  <a:pt x="870468" y="667869"/>
                  <a:pt x="818338" y="720000"/>
                  <a:pt x="754317" y="720000"/>
                </a:cubicBezTo>
                <a:lnTo>
                  <a:pt x="598821" y="720000"/>
                </a:lnTo>
                <a:lnTo>
                  <a:pt x="116266" y="720000"/>
                </a:lnTo>
                <a:cubicBezTo>
                  <a:pt x="52246" y="720000"/>
                  <a:pt x="115" y="667869"/>
                  <a:pt x="115" y="603849"/>
                </a:cubicBezTo>
                <a:lnTo>
                  <a:pt x="115" y="241841"/>
                </a:lnTo>
                <a:lnTo>
                  <a:pt x="0" y="241562"/>
                </a:lnTo>
                <a:lnTo>
                  <a:pt x="115" y="241284"/>
                </a:lnTo>
                <a:lnTo>
                  <a:pt x="115" y="116151"/>
                </a:lnTo>
                <a:cubicBezTo>
                  <a:pt x="115" y="52131"/>
                  <a:pt x="52246" y="0"/>
                  <a:pt x="116266"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5" name="标题 1"/>
          <p:cNvSpPr txBox="1"/>
          <p:nvPr/>
        </p:nvSpPr>
        <p:spPr>
          <a:xfrm>
            <a:off x="1158984" y="398382"/>
            <a:ext cx="9989075" cy="432000"/>
          </a:xfrm>
          <a:prstGeom prst="rect">
            <a:avLst/>
          </a:prstGeom>
          <a:noFill/>
          <a:ln>
            <a:noFill/>
          </a:ln>
        </p:spPr>
        <p:txBody>
          <a:bodyPr vert="horz" wrap="square" lIns="0" tIns="0" rIns="0" bIns="0" rtlCol="0" anchor="ctr"/>
          <a:lstStyle/>
          <a:p>
            <a:pPr algn="l">
              <a:lnSpc>
                <a:spcPct val="120000"/>
              </a:lnSpc>
            </a:pPr>
            <a:r>
              <a:rPr kumimoji="1" lang="en-US" altLang="zh-CN" sz="2800">
                <a:ln w="12700">
                  <a:noFill/>
                </a:ln>
                <a:solidFill>
                  <a:schemeClr val="accent6">
                    <a:lumMod val="75000"/>
                    <a:alpha val="100000"/>
                  </a:schemeClr>
                </a:solidFill>
                <a:latin typeface="Source Han Sans CN Normal"/>
                <a:ea typeface="Source Han Sans CN Normal"/>
                <a:cs typeface="Source Han Sans CN Normal"/>
                <a:sym typeface="+mn-ea"/>
              </a:rPr>
              <a:t>AI Agent应用效率未达预期</a:t>
            </a:r>
            <a:endParaRPr kumimoji="1" lang="en-US" altLang="zh-CN" sz="2800">
              <a:ln w="12700">
                <a:noFill/>
              </a:ln>
              <a:solidFill>
                <a:schemeClr val="accent6">
                  <a:lumMod val="75000"/>
                  <a:alpha val="100000"/>
                </a:schemeClr>
              </a:solidFill>
              <a:latin typeface="Source Han Sans CN Normal"/>
              <a:ea typeface="Source Han Sans CN Normal"/>
              <a:cs typeface="Source Han Sans CN Normal"/>
              <a:sym typeface="+mn-ea"/>
            </a:endParaRPr>
          </a:p>
        </p:txBody>
      </p:sp>
      <p:sp>
        <p:nvSpPr>
          <p:cNvPr id="16" name="标题 1"/>
          <p:cNvSpPr txBox="1"/>
          <p:nvPr/>
        </p:nvSpPr>
        <p:spPr>
          <a:xfrm>
            <a:off x="392580" y="457288"/>
            <a:ext cx="356720" cy="356720"/>
          </a:xfrm>
          <a:prstGeom prst="ellipse">
            <a:avLst/>
          </a:prstGeom>
          <a:no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574960" y="455648"/>
            <a:ext cx="360000" cy="36000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71755" y="0"/>
            <a:ext cx="12192000" cy="6858000"/>
          </a:xfrm>
          <a:prstGeom prst="rect">
            <a:avLst/>
          </a:prstGeom>
          <a:gradFill>
            <a:gsLst>
              <a:gs pos="0">
                <a:schemeClr val="bg1">
                  <a:alpha val="100000"/>
                </a:schemeClr>
              </a:gs>
              <a:gs pos="100000">
                <a:schemeClr val="accent1">
                  <a:lumMod val="20000"/>
                  <a:lumOff val="80000"/>
                </a:schemeClr>
              </a:gs>
            </a:gsLst>
            <a:lin ang="5400000" scaled="0"/>
          </a:gradFill>
          <a:ln w="9525"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082040" y="1627505"/>
            <a:ext cx="4787900" cy="2065020"/>
          </a:xfrm>
          <a:prstGeom prst="roundRect">
            <a:avLst>
              <a:gd name="adj" fmla="val 6565"/>
            </a:avLst>
          </a:prstGeom>
          <a:solidFill>
            <a:schemeClr val="bg1"/>
          </a:solidFill>
          <a:ln w="12700" cap="sq">
            <a:solidFill>
              <a:schemeClr val="accent2">
                <a:alpha val="60000"/>
              </a:schemeClr>
            </a:solidFill>
            <a:miter/>
          </a:ln>
          <a:effectLst>
            <a:outerShdw blurRad="495300" dist="177800" dir="2700000" sx="99000" sy="99000" algn="tl" rotWithShape="0">
              <a:schemeClr val="accent2">
                <a:lumMod val="50000"/>
                <a:alpha val="23000"/>
              </a:schemeClr>
            </a:outerShdw>
          </a:effectLst>
        </p:spPr>
        <p:txBody>
          <a:bodyPr vert="horz" wrap="square" lIns="91440" tIns="45720" rIns="91440" bIns="45720" rtlCol="0" anchor="ctr"/>
          <a:lstStyle/>
          <a:p>
            <a:pPr algn="ctr">
              <a:lnSpc>
                <a:spcPct val="100000"/>
              </a:lnSpc>
            </a:pPr>
            <a:endParaRPr kumimoji="1" lang="en-US" altLang="zh-CN"/>
          </a:p>
        </p:txBody>
      </p:sp>
      <p:sp>
        <p:nvSpPr>
          <p:cNvPr id="4" name="标题 1"/>
          <p:cNvSpPr txBox="1"/>
          <p:nvPr/>
        </p:nvSpPr>
        <p:spPr>
          <a:xfrm>
            <a:off x="6708775" y="1627505"/>
            <a:ext cx="5060315" cy="2078990"/>
          </a:xfrm>
          <a:prstGeom prst="roundRect">
            <a:avLst>
              <a:gd name="adj" fmla="val 6565"/>
            </a:avLst>
          </a:prstGeom>
          <a:solidFill>
            <a:schemeClr val="bg1"/>
          </a:solidFill>
          <a:ln w="12700" cap="sq">
            <a:solidFill>
              <a:schemeClr val="accent2">
                <a:alpha val="60000"/>
              </a:schemeClr>
            </a:solidFill>
            <a:miter/>
          </a:ln>
          <a:effectLst>
            <a:outerShdw blurRad="495300" dist="177800" dir="2700000" sx="99000" sy="99000" algn="tl" rotWithShape="0">
              <a:schemeClr val="accent2">
                <a:lumMod val="50000"/>
                <a:alpha val="23000"/>
              </a:schemeClr>
            </a:outerShdw>
          </a:effectLst>
        </p:spPr>
        <p:txBody>
          <a:bodyPr vert="horz" wrap="square" lIns="91440" tIns="45720" rIns="91440" bIns="45720" rtlCol="0" anchor="ctr"/>
          <a:lstStyle/>
          <a:p>
            <a:pPr algn="ctr">
              <a:lnSpc>
                <a:spcPct val="100000"/>
              </a:lnSpc>
            </a:pPr>
            <a:endParaRPr kumimoji="1" lang="zh-CN" altLang="en-US"/>
          </a:p>
        </p:txBody>
      </p:sp>
      <p:sp>
        <p:nvSpPr>
          <p:cNvPr id="5" name="标题 1"/>
          <p:cNvSpPr txBox="1"/>
          <p:nvPr/>
        </p:nvSpPr>
        <p:spPr>
          <a:xfrm>
            <a:off x="1082040" y="3922395"/>
            <a:ext cx="4787900" cy="2206625"/>
          </a:xfrm>
          <a:prstGeom prst="roundRect">
            <a:avLst>
              <a:gd name="adj" fmla="val 6565"/>
            </a:avLst>
          </a:prstGeom>
          <a:solidFill>
            <a:schemeClr val="bg1"/>
          </a:solidFill>
          <a:ln w="12700" cap="sq">
            <a:solidFill>
              <a:schemeClr val="accent2">
                <a:alpha val="60000"/>
              </a:schemeClr>
            </a:solidFill>
            <a:miter/>
          </a:ln>
          <a:effectLst>
            <a:outerShdw blurRad="495300" dist="177800" dir="2700000" sx="99000" sy="99000" algn="tl" rotWithShape="0">
              <a:schemeClr val="accent2">
                <a:lumMod val="50000"/>
                <a:alpha val="23000"/>
              </a:schemeClr>
            </a:outerShdw>
          </a:effectLst>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nvSpPr>
        <p:spPr>
          <a:xfrm>
            <a:off x="839311" y="1816768"/>
            <a:ext cx="735263" cy="601579"/>
          </a:xfrm>
          <a:prstGeom prst="flowChartPunchedTape">
            <a:avLst/>
          </a:prstGeom>
          <a:gradFill>
            <a:gsLst>
              <a:gs pos="0">
                <a:schemeClr val="accent1"/>
              </a:gs>
              <a:gs pos="91000">
                <a:schemeClr val="accent1"/>
              </a:gs>
            </a:gsLst>
            <a:lin ang="2700000" scaled="0"/>
          </a:gradFill>
          <a:ln w="12700" cap="sq">
            <a:noFill/>
            <a:miter/>
          </a:ln>
          <a:effectLst>
            <a:outerShdw blurRad="381000" dist="38100" dir="2700000" algn="tl" rotWithShape="0">
              <a:schemeClr val="accent1">
                <a:lumMod val="75000"/>
                <a:alpha val="23000"/>
              </a:schemeClr>
            </a:outerShdw>
          </a:effectLst>
        </p:spPr>
        <p:txBody>
          <a:bodyPr vert="horz" wrap="square" lIns="91440" tIns="45720" rIns="91440" bIns="45720" rtlCol="0" anchor="ctr"/>
          <a:lstStyle/>
          <a:p>
            <a:pPr algn="ctr">
              <a:lnSpc>
                <a:spcPct val="100000"/>
              </a:lnSpc>
            </a:pPr>
            <a:endParaRPr kumimoji="1" lang="zh-CN" altLang="en-US"/>
          </a:p>
        </p:txBody>
      </p:sp>
      <p:sp>
        <p:nvSpPr>
          <p:cNvPr id="7" name="标题 1"/>
          <p:cNvSpPr txBox="1"/>
          <p:nvPr/>
        </p:nvSpPr>
        <p:spPr>
          <a:xfrm>
            <a:off x="6458058" y="1816768"/>
            <a:ext cx="735263" cy="601579"/>
          </a:xfrm>
          <a:prstGeom prst="flowChartPunchedTape">
            <a:avLst/>
          </a:prstGeom>
          <a:gradFill>
            <a:gsLst>
              <a:gs pos="0">
                <a:schemeClr val="accent1"/>
              </a:gs>
              <a:gs pos="91000">
                <a:schemeClr val="accent1"/>
              </a:gs>
            </a:gsLst>
            <a:lin ang="2700000" scaled="0"/>
          </a:gradFill>
          <a:ln w="12700" cap="sq">
            <a:noFill/>
            <a:miter/>
          </a:ln>
          <a:effectLst>
            <a:outerShdw blurRad="381000" dist="38100" dir="2700000" algn="tl" rotWithShape="0">
              <a:schemeClr val="accent1">
                <a:lumMod val="75000"/>
                <a:alpha val="23000"/>
              </a:schemeClr>
            </a:outerShdw>
          </a:effectLst>
        </p:spPr>
        <p:txBody>
          <a:bodyPr vert="horz" wrap="square" lIns="91440" tIns="45720" rIns="91440" bIns="45720" rtlCol="0" anchor="ctr"/>
          <a:lstStyle/>
          <a:p>
            <a:pPr algn="ctr">
              <a:lnSpc>
                <a:spcPct val="100000"/>
              </a:lnSpc>
            </a:pPr>
            <a:endParaRPr kumimoji="1" lang="zh-CN" altLang="en-US"/>
          </a:p>
        </p:txBody>
      </p:sp>
      <p:sp>
        <p:nvSpPr>
          <p:cNvPr id="8" name="标题 1"/>
          <p:cNvSpPr txBox="1"/>
          <p:nvPr/>
        </p:nvSpPr>
        <p:spPr>
          <a:xfrm>
            <a:off x="839311" y="4138864"/>
            <a:ext cx="735263" cy="601579"/>
          </a:xfrm>
          <a:prstGeom prst="flowChartPunchedTape">
            <a:avLst/>
          </a:prstGeom>
          <a:gradFill>
            <a:gsLst>
              <a:gs pos="0">
                <a:schemeClr val="accent1"/>
              </a:gs>
              <a:gs pos="91000">
                <a:schemeClr val="accent1"/>
              </a:gs>
            </a:gsLst>
            <a:lin ang="2700000" scaled="0"/>
          </a:gradFill>
          <a:ln w="12700" cap="sq">
            <a:noFill/>
            <a:miter/>
          </a:ln>
          <a:effectLst>
            <a:outerShdw blurRad="381000" dist="38100" dir="2700000" algn="tl" rotWithShape="0">
              <a:schemeClr val="accent1">
                <a:lumMod val="75000"/>
                <a:alpha val="23000"/>
              </a:schemeClr>
            </a:outerShdw>
          </a:effectLst>
        </p:spPr>
        <p:txBody>
          <a:bodyPr vert="horz" wrap="square" lIns="91440" tIns="45720" rIns="91440" bIns="45720" rtlCol="0" anchor="ctr"/>
          <a:lstStyle/>
          <a:p>
            <a:pPr algn="ctr">
              <a:lnSpc>
                <a:spcPct val="100000"/>
              </a:lnSpc>
            </a:pPr>
            <a:endParaRPr kumimoji="1" lang="zh-CN" altLang="en-US"/>
          </a:p>
        </p:txBody>
      </p:sp>
      <p:sp>
        <p:nvSpPr>
          <p:cNvPr id="9" name="标题 1"/>
          <p:cNvSpPr txBox="1"/>
          <p:nvPr/>
        </p:nvSpPr>
        <p:spPr>
          <a:xfrm>
            <a:off x="2020745" y="1821605"/>
            <a:ext cx="3590750" cy="276999"/>
          </a:xfrm>
          <a:prstGeom prst="rect">
            <a:avLst/>
          </a:prstGeom>
          <a:noFill/>
          <a:ln>
            <a:noFill/>
          </a:ln>
        </p:spPr>
        <p:txBody>
          <a:bodyPr vert="horz" wrap="square" lIns="0" tIns="0" rIns="0" bIns="0" rtlCol="0" anchor="t"/>
          <a:lstStyle/>
          <a:p>
            <a:pPr algn="l">
              <a:lnSpc>
                <a:spcPct val="100000"/>
              </a:lnSpc>
            </a:pPr>
            <a:r>
              <a:rPr kumimoji="1" lang="en-US" altLang="zh-CN" sz="2000">
                <a:ln w="12700">
                  <a:noFill/>
                </a:ln>
                <a:solidFill>
                  <a:srgbClr val="006AFF">
                    <a:alpha val="100000"/>
                  </a:srgbClr>
                </a:solidFill>
                <a:latin typeface="OPPOSans B" panose="00020600040101010101" charset="-122"/>
                <a:ea typeface="OPPOSans B" panose="00020600040101010101" charset="-122"/>
                <a:cs typeface="OPPOSans B" panose="00020600040101010101" charset="-122"/>
              </a:rPr>
              <a:t>01 </a:t>
            </a:r>
            <a:r>
              <a:rPr kumimoji="1" lang="zh-CN" altLang="en-US" sz="2000">
                <a:ln w="12700">
                  <a:noFill/>
                </a:ln>
                <a:solidFill>
                  <a:srgbClr val="006AFF">
                    <a:alpha val="100000"/>
                  </a:srgbClr>
                </a:solidFill>
                <a:latin typeface="OPPOSans B" panose="00020600040101010101" charset="-122"/>
                <a:ea typeface="OPPOSans B" panose="00020600040101010101" charset="-122"/>
                <a:cs typeface="OPPOSans B" panose="00020600040101010101" charset="-122"/>
              </a:rPr>
              <a:t>强大的推理能力</a:t>
            </a:r>
            <a:endParaRPr kumimoji="1" lang="zh-CN" altLang="en-US" sz="2000">
              <a:ln w="12700">
                <a:noFill/>
              </a:ln>
              <a:solidFill>
                <a:srgbClr val="006AFF">
                  <a:alpha val="100000"/>
                </a:srgbClr>
              </a:solidFill>
              <a:latin typeface="OPPOSans B" panose="00020600040101010101" charset="-122"/>
              <a:ea typeface="OPPOSans B" panose="00020600040101010101" charset="-122"/>
              <a:cs typeface="OPPOSans B" panose="00020600040101010101" charset="-122"/>
            </a:endParaRPr>
          </a:p>
        </p:txBody>
      </p:sp>
      <p:sp>
        <p:nvSpPr>
          <p:cNvPr id="10" name="标题 1"/>
          <p:cNvSpPr txBox="1"/>
          <p:nvPr/>
        </p:nvSpPr>
        <p:spPr>
          <a:xfrm>
            <a:off x="2020744" y="2299645"/>
            <a:ext cx="3590751" cy="1045400"/>
          </a:xfrm>
          <a:prstGeom prst="rect">
            <a:avLst/>
          </a:prstGeom>
          <a:noFill/>
          <a:ln>
            <a:noFill/>
          </a:ln>
        </p:spPr>
        <p:txBody>
          <a:bodyPr vert="horz" wrap="square" lIns="0" tIns="0" rIns="0" bIns="0" rtlCol="0" anchor="t"/>
          <a:lstStyle/>
          <a:p>
            <a:pPr algn="l">
              <a:lnSpc>
                <a:spcPct val="150000"/>
              </a:lnSpc>
            </a:pP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封闭问题求解已接近甚至超越人类</a:t>
            </a:r>
            <a:endParaRPr kumimoji="1" lang="zh-CN" altLang="en-US" sz="2000">
              <a:ln w="12700">
                <a:noFill/>
              </a:ln>
              <a:solidFill>
                <a:schemeClr val="accent6">
                  <a:lumMod val="75000"/>
                  <a:alpha val="100000"/>
                </a:schemeClr>
              </a:solidFill>
              <a:latin typeface="Source Han Sans CN Normal"/>
              <a:ea typeface="Source Han Sans CN Normal"/>
              <a:cs typeface="Source Han Sans CN Normal"/>
            </a:endParaRPr>
          </a:p>
        </p:txBody>
      </p:sp>
      <p:sp>
        <p:nvSpPr>
          <p:cNvPr id="11" name="标题 1"/>
          <p:cNvSpPr txBox="1"/>
          <p:nvPr/>
        </p:nvSpPr>
        <p:spPr>
          <a:xfrm>
            <a:off x="2020744" y="2176038"/>
            <a:ext cx="3590750" cy="45719"/>
          </a:xfrm>
          <a:prstGeom prst="rect">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2" name="标题 1"/>
          <p:cNvSpPr txBox="1"/>
          <p:nvPr/>
        </p:nvSpPr>
        <p:spPr>
          <a:xfrm>
            <a:off x="2020745" y="4175968"/>
            <a:ext cx="3590750" cy="276999"/>
          </a:xfrm>
          <a:prstGeom prst="rect">
            <a:avLst/>
          </a:prstGeom>
          <a:noFill/>
          <a:ln>
            <a:noFill/>
          </a:ln>
        </p:spPr>
        <p:txBody>
          <a:bodyPr vert="horz" wrap="square" lIns="0" tIns="0" rIns="0" bIns="0" rtlCol="0" anchor="t"/>
          <a:lstStyle/>
          <a:p>
            <a:pPr algn="l">
              <a:lnSpc>
                <a:spcPct val="100000"/>
              </a:lnSpc>
            </a:pPr>
            <a:r>
              <a:rPr kumimoji="1" lang="en-US" altLang="zh-CN" sz="2000">
                <a:ln w="12700">
                  <a:noFill/>
                </a:ln>
                <a:solidFill>
                  <a:srgbClr val="006AFF">
                    <a:alpha val="100000"/>
                  </a:srgbClr>
                </a:solidFill>
                <a:latin typeface="OPPOSans B" panose="00020600040101010101" charset="-122"/>
                <a:ea typeface="OPPOSans B" panose="00020600040101010101" charset="-122"/>
                <a:cs typeface="OPPOSans B" panose="00020600040101010101" charset="-122"/>
              </a:rPr>
              <a:t>03 </a:t>
            </a:r>
            <a:r>
              <a:rPr kumimoji="1" lang="zh-CN" altLang="en-US" sz="2000">
                <a:ln w="12700">
                  <a:noFill/>
                </a:ln>
                <a:solidFill>
                  <a:srgbClr val="006AFF">
                    <a:alpha val="100000"/>
                  </a:srgbClr>
                </a:solidFill>
                <a:latin typeface="OPPOSans B" panose="00020600040101010101" charset="-122"/>
                <a:ea typeface="OPPOSans B" panose="00020600040101010101" charset="-122"/>
                <a:cs typeface="OPPOSans B" panose="00020600040101010101" charset="-122"/>
              </a:rPr>
              <a:t>输出速度优势</a:t>
            </a:r>
            <a:endParaRPr kumimoji="1" lang="zh-CN" altLang="en-US" sz="2000">
              <a:ln w="12700">
                <a:noFill/>
              </a:ln>
              <a:solidFill>
                <a:srgbClr val="006AFF">
                  <a:alpha val="100000"/>
                </a:srgbClr>
              </a:solidFill>
              <a:latin typeface="OPPOSans B" panose="00020600040101010101" charset="-122"/>
              <a:ea typeface="OPPOSans B" panose="00020600040101010101" charset="-122"/>
              <a:cs typeface="OPPOSans B" panose="00020600040101010101" charset="-122"/>
            </a:endParaRPr>
          </a:p>
        </p:txBody>
      </p:sp>
      <p:sp>
        <p:nvSpPr>
          <p:cNvPr id="13" name="标题 1"/>
          <p:cNvSpPr txBox="1"/>
          <p:nvPr/>
        </p:nvSpPr>
        <p:spPr>
          <a:xfrm>
            <a:off x="2020570" y="4637405"/>
            <a:ext cx="3590925" cy="1351915"/>
          </a:xfrm>
          <a:prstGeom prst="rect">
            <a:avLst/>
          </a:prstGeom>
          <a:noFill/>
          <a:ln>
            <a:noFill/>
          </a:ln>
        </p:spPr>
        <p:txBody>
          <a:bodyPr vert="horz" wrap="square" lIns="0" tIns="0" rIns="0" bIns="0" rtlCol="0" anchor="t"/>
          <a:lstStyle/>
          <a:p>
            <a:pPr algn="l">
              <a:lnSpc>
                <a:spcPct val="150000"/>
              </a:lnSpc>
            </a:pP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快速生成代码</a:t>
            </a:r>
            <a:endParaRPr kumimoji="1" lang="zh-CN" altLang="en-US" sz="2000">
              <a:ln w="12700">
                <a:noFill/>
              </a:ln>
              <a:solidFill>
                <a:schemeClr val="accent6">
                  <a:lumMod val="75000"/>
                  <a:alpha val="100000"/>
                </a:schemeClr>
              </a:solidFill>
              <a:latin typeface="Source Han Sans CN Normal"/>
              <a:ea typeface="Source Han Sans CN Normal"/>
              <a:cs typeface="Source Han Sans CN Normal"/>
            </a:endParaRPr>
          </a:p>
          <a:p>
            <a:pPr algn="l">
              <a:lnSpc>
                <a:spcPct val="150000"/>
              </a:lnSpc>
            </a:pP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同时处理多个任务而不疲劳</a:t>
            </a:r>
            <a:endParaRPr kumimoji="1" lang="zh-CN" altLang="en-US" sz="2000">
              <a:ln w="12700">
                <a:noFill/>
              </a:ln>
              <a:solidFill>
                <a:schemeClr val="accent6">
                  <a:lumMod val="75000"/>
                  <a:alpha val="100000"/>
                </a:schemeClr>
              </a:solidFill>
              <a:latin typeface="Source Han Sans CN Normal"/>
              <a:ea typeface="Source Han Sans CN Normal"/>
              <a:cs typeface="Source Han Sans CN Normal"/>
            </a:endParaRPr>
          </a:p>
          <a:p>
            <a:pPr algn="l">
              <a:lnSpc>
                <a:spcPct val="150000"/>
              </a:lnSpc>
            </a:pP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保持专注，不受情绪和环境干扰</a:t>
            </a:r>
            <a:endParaRPr kumimoji="1" lang="zh-CN" altLang="en-US" sz="2000">
              <a:ln w="12700">
                <a:noFill/>
              </a:ln>
              <a:solidFill>
                <a:schemeClr val="accent6">
                  <a:lumMod val="75000"/>
                  <a:alpha val="100000"/>
                </a:schemeClr>
              </a:solidFill>
              <a:latin typeface="Source Han Sans CN Normal"/>
              <a:ea typeface="Source Han Sans CN Normal"/>
              <a:cs typeface="Source Han Sans CN Normal"/>
            </a:endParaRPr>
          </a:p>
        </p:txBody>
      </p:sp>
      <p:sp>
        <p:nvSpPr>
          <p:cNvPr id="14" name="标题 1"/>
          <p:cNvSpPr txBox="1"/>
          <p:nvPr/>
        </p:nvSpPr>
        <p:spPr>
          <a:xfrm>
            <a:off x="2020744" y="4530401"/>
            <a:ext cx="3590750" cy="45719"/>
          </a:xfrm>
          <a:prstGeom prst="rect">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5" name="标题 1"/>
          <p:cNvSpPr txBox="1"/>
          <p:nvPr/>
        </p:nvSpPr>
        <p:spPr>
          <a:xfrm>
            <a:off x="7681674" y="1816440"/>
            <a:ext cx="3590750" cy="276999"/>
          </a:xfrm>
          <a:prstGeom prst="rect">
            <a:avLst/>
          </a:prstGeom>
          <a:noFill/>
          <a:ln>
            <a:noFill/>
          </a:ln>
        </p:spPr>
        <p:txBody>
          <a:bodyPr vert="horz" wrap="square" lIns="0" tIns="0" rIns="0" bIns="0" rtlCol="0" anchor="t"/>
          <a:lstStyle/>
          <a:p>
            <a:pPr algn="l">
              <a:lnSpc>
                <a:spcPct val="100000"/>
              </a:lnSpc>
            </a:pPr>
            <a:r>
              <a:rPr kumimoji="1" lang="en-US" altLang="zh-CN" sz="2000">
                <a:ln w="12700">
                  <a:noFill/>
                </a:ln>
                <a:solidFill>
                  <a:srgbClr val="006AFF">
                    <a:alpha val="100000"/>
                  </a:srgbClr>
                </a:solidFill>
                <a:latin typeface="OPPOSans B" panose="00020600040101010101" charset="-122"/>
                <a:ea typeface="OPPOSans B" panose="00020600040101010101" charset="-122"/>
                <a:cs typeface="OPPOSans B" panose="00020600040101010101" charset="-122"/>
              </a:rPr>
              <a:t>02 </a:t>
            </a:r>
            <a:r>
              <a:rPr kumimoji="1" lang="zh-CN" altLang="en-US" sz="2000">
                <a:ln w="12700">
                  <a:noFill/>
                </a:ln>
                <a:solidFill>
                  <a:srgbClr val="006AFF">
                    <a:alpha val="100000"/>
                  </a:srgbClr>
                </a:solidFill>
                <a:latin typeface="OPPOSans B" panose="00020600040101010101" charset="-122"/>
                <a:ea typeface="OPPOSans B" panose="00020600040101010101" charset="-122"/>
                <a:cs typeface="OPPOSans B" panose="00020600040101010101" charset="-122"/>
              </a:rPr>
              <a:t>长上下文能力</a:t>
            </a:r>
            <a:endParaRPr kumimoji="1" lang="zh-CN" altLang="en-US" sz="2000">
              <a:ln w="12700">
                <a:noFill/>
              </a:ln>
              <a:solidFill>
                <a:srgbClr val="006AFF">
                  <a:alpha val="100000"/>
                </a:srgbClr>
              </a:solidFill>
              <a:latin typeface="OPPOSans B" panose="00020600040101010101" charset="-122"/>
              <a:ea typeface="OPPOSans B" panose="00020600040101010101" charset="-122"/>
              <a:cs typeface="OPPOSans B" panose="00020600040101010101" charset="-122"/>
            </a:endParaRPr>
          </a:p>
        </p:txBody>
      </p:sp>
      <p:sp>
        <p:nvSpPr>
          <p:cNvPr id="16" name="标题 1"/>
          <p:cNvSpPr txBox="1"/>
          <p:nvPr/>
        </p:nvSpPr>
        <p:spPr>
          <a:xfrm>
            <a:off x="7681595" y="2258695"/>
            <a:ext cx="3590925" cy="1351915"/>
          </a:xfrm>
          <a:prstGeom prst="rect">
            <a:avLst/>
          </a:prstGeom>
          <a:noFill/>
          <a:ln>
            <a:noFill/>
          </a:ln>
        </p:spPr>
        <p:txBody>
          <a:bodyPr vert="horz" wrap="square" lIns="0" tIns="0" rIns="0" bIns="0" rtlCol="0" anchor="t"/>
          <a:lstStyle/>
          <a:p>
            <a:pPr algn="l">
              <a:lnSpc>
                <a:spcPct val="150000"/>
              </a:lnSpc>
            </a:pPr>
            <a:r>
              <a:rPr kumimoji="1" lang="en-US" altLang="zh-CN" sz="2000">
                <a:ln w="12700">
                  <a:noFill/>
                </a:ln>
                <a:solidFill>
                  <a:schemeClr val="accent6">
                    <a:lumMod val="75000"/>
                    <a:alpha val="100000"/>
                  </a:schemeClr>
                </a:solidFill>
                <a:latin typeface="Source Han Sans CN Normal"/>
                <a:ea typeface="Source Han Sans CN Normal"/>
                <a:cs typeface="Source Han Sans CN Normal"/>
              </a:rPr>
              <a:t> </a:t>
            </a: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数十万甚至百万</a:t>
            </a:r>
            <a:r>
              <a:rPr kumimoji="1" lang="en-US" altLang="zh-CN" sz="2000">
                <a:ln w="12700">
                  <a:noFill/>
                </a:ln>
                <a:solidFill>
                  <a:schemeClr val="accent6">
                    <a:lumMod val="75000"/>
                    <a:alpha val="100000"/>
                  </a:schemeClr>
                </a:solidFill>
                <a:latin typeface="Source Han Sans CN Normal"/>
                <a:ea typeface="Source Han Sans CN Normal"/>
                <a:cs typeface="Source Han Sans CN Normal"/>
              </a:rPr>
              <a:t>token</a:t>
            </a: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的内容</a:t>
            </a:r>
            <a:endParaRPr kumimoji="1" lang="zh-CN" altLang="en-US" sz="2000">
              <a:ln w="12700">
                <a:noFill/>
              </a:ln>
              <a:solidFill>
                <a:schemeClr val="accent6">
                  <a:lumMod val="75000"/>
                  <a:alpha val="100000"/>
                </a:schemeClr>
              </a:solidFill>
              <a:latin typeface="Source Han Sans CN Normal"/>
              <a:ea typeface="Source Han Sans CN Normal"/>
              <a:cs typeface="Source Han Sans CN Normal"/>
            </a:endParaRPr>
          </a:p>
          <a:p>
            <a:pPr algn="l">
              <a:lnSpc>
                <a:spcPct val="150000"/>
              </a:lnSpc>
            </a:pPr>
            <a:r>
              <a:rPr kumimoji="1" lang="en-US" altLang="zh-CN" sz="2000">
                <a:ln w="12700">
                  <a:noFill/>
                </a:ln>
                <a:solidFill>
                  <a:schemeClr val="accent6">
                    <a:lumMod val="75000"/>
                    <a:alpha val="100000"/>
                  </a:schemeClr>
                </a:solidFill>
                <a:latin typeface="Source Han Sans CN Normal"/>
                <a:ea typeface="Source Han Sans CN Normal"/>
                <a:cs typeface="Source Han Sans CN Normal"/>
              </a:rPr>
              <a:t> </a:t>
            </a: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跟踪和处理极长的对话和文档</a:t>
            </a:r>
            <a:endParaRPr kumimoji="1" lang="zh-CN" altLang="en-US" sz="2000">
              <a:ln w="12700">
                <a:noFill/>
              </a:ln>
              <a:solidFill>
                <a:schemeClr val="accent6">
                  <a:lumMod val="75000"/>
                  <a:alpha val="100000"/>
                </a:schemeClr>
              </a:solidFill>
              <a:latin typeface="Source Han Sans CN Normal"/>
              <a:ea typeface="Source Han Sans CN Normal"/>
              <a:cs typeface="Source Han Sans CN Normal"/>
            </a:endParaRPr>
          </a:p>
          <a:p>
            <a:pPr algn="l">
              <a:lnSpc>
                <a:spcPct val="150000"/>
              </a:lnSpc>
            </a:pPr>
            <a:r>
              <a:rPr kumimoji="1" lang="en-US" altLang="zh-CN" sz="2000">
                <a:ln w="12700">
                  <a:noFill/>
                </a:ln>
                <a:solidFill>
                  <a:schemeClr val="accent6">
                    <a:lumMod val="75000"/>
                    <a:alpha val="100000"/>
                  </a:schemeClr>
                </a:solidFill>
                <a:latin typeface="Source Han Sans CN Normal"/>
                <a:ea typeface="Source Han Sans CN Normal"/>
                <a:cs typeface="Source Han Sans CN Normal"/>
              </a:rPr>
              <a:t> </a:t>
            </a: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分析复杂系统的全局设计代码</a:t>
            </a:r>
            <a:endParaRPr kumimoji="1" lang="zh-CN" altLang="en-US" sz="2000">
              <a:ln w="12700">
                <a:noFill/>
              </a:ln>
              <a:solidFill>
                <a:schemeClr val="accent6">
                  <a:lumMod val="75000"/>
                  <a:alpha val="100000"/>
                </a:schemeClr>
              </a:solidFill>
              <a:latin typeface="Source Han Sans CN Normal"/>
              <a:ea typeface="Source Han Sans CN Normal"/>
              <a:cs typeface="Source Han Sans CN Normal"/>
            </a:endParaRPr>
          </a:p>
        </p:txBody>
      </p:sp>
      <p:sp>
        <p:nvSpPr>
          <p:cNvPr id="17" name="标题 1"/>
          <p:cNvSpPr txBox="1"/>
          <p:nvPr/>
        </p:nvSpPr>
        <p:spPr>
          <a:xfrm flipV="1">
            <a:off x="7681595" y="2153285"/>
            <a:ext cx="3844925" cy="76200"/>
          </a:xfrm>
          <a:prstGeom prst="rect">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8" name="标题 1"/>
          <p:cNvSpPr txBox="1"/>
          <p:nvPr/>
        </p:nvSpPr>
        <p:spPr>
          <a:xfrm>
            <a:off x="1053623" y="2020800"/>
            <a:ext cx="219436" cy="192113"/>
          </a:xfrm>
          <a:custGeom>
            <a:avLst/>
            <a:gdLst>
              <a:gd name="connsiteX0" fmla="*/ 411293 w 822401"/>
              <a:gd name="connsiteY0" fmla="*/ 234366 h 720000"/>
              <a:gd name="connsiteX1" fmla="*/ 536928 w 822401"/>
              <a:gd name="connsiteY1" fmla="*/ 360000 h 720000"/>
              <a:gd name="connsiteX2" fmla="*/ 411293 w 822401"/>
              <a:gd name="connsiteY2" fmla="*/ 485635 h 720000"/>
              <a:gd name="connsiteX3" fmla="*/ 285659 w 822401"/>
              <a:gd name="connsiteY3" fmla="*/ 360000 h 720000"/>
              <a:gd name="connsiteX4" fmla="*/ 411293 w 822401"/>
              <a:gd name="connsiteY4" fmla="*/ 234366 h 720000"/>
              <a:gd name="connsiteX5" fmla="*/ 411293 w 822401"/>
              <a:gd name="connsiteY5" fmla="*/ 178938 h 720000"/>
              <a:gd name="connsiteX6" fmla="*/ 230231 w 822401"/>
              <a:gd name="connsiteY6" fmla="*/ 360000 h 720000"/>
              <a:gd name="connsiteX7" fmla="*/ 411293 w 822401"/>
              <a:gd name="connsiteY7" fmla="*/ 541063 h 720000"/>
              <a:gd name="connsiteX8" fmla="*/ 592355 w 822401"/>
              <a:gd name="connsiteY8" fmla="*/ 360000 h 720000"/>
              <a:gd name="connsiteX9" fmla="*/ 411293 w 822401"/>
              <a:gd name="connsiteY9" fmla="*/ 178938 h 720000"/>
              <a:gd name="connsiteX10" fmla="*/ 219884 w 822401"/>
              <a:gd name="connsiteY10" fmla="*/ 0 h 720000"/>
              <a:gd name="connsiteX11" fmla="*/ 602517 w 822401"/>
              <a:gd name="connsiteY11" fmla="*/ 0 h 720000"/>
              <a:gd name="connsiteX12" fmla="*/ 627275 w 822401"/>
              <a:gd name="connsiteY12" fmla="*/ 14319 h 720000"/>
              <a:gd name="connsiteX13" fmla="*/ 818591 w 822401"/>
              <a:gd name="connsiteY13" fmla="*/ 345682 h 720000"/>
              <a:gd name="connsiteX14" fmla="*/ 818591 w 822401"/>
              <a:gd name="connsiteY14" fmla="*/ 374319 h 720000"/>
              <a:gd name="connsiteX15" fmla="*/ 627367 w 822401"/>
              <a:gd name="connsiteY15" fmla="*/ 705682 h 720000"/>
              <a:gd name="connsiteX16" fmla="*/ 602609 w 822401"/>
              <a:gd name="connsiteY16" fmla="*/ 720000 h 720000"/>
              <a:gd name="connsiteX17" fmla="*/ 219977 w 822401"/>
              <a:gd name="connsiteY17" fmla="*/ 720000 h 720000"/>
              <a:gd name="connsiteX18" fmla="*/ 195219 w 822401"/>
              <a:gd name="connsiteY18" fmla="*/ 705682 h 720000"/>
              <a:gd name="connsiteX19" fmla="*/ 3811 w 822401"/>
              <a:gd name="connsiteY19" fmla="*/ 374319 h 720000"/>
              <a:gd name="connsiteX20" fmla="*/ 3811 w 822401"/>
              <a:gd name="connsiteY20" fmla="*/ 345682 h 720000"/>
              <a:gd name="connsiteX21" fmla="*/ 195127 w 822401"/>
              <a:gd name="connsiteY21" fmla="*/ 14319 h 720000"/>
              <a:gd name="connsiteX22" fmla="*/ 219884 w 822401"/>
              <a:gd name="connsiteY22" fmla="*/ 0 h 720000"/>
            </a:gdLst>
            <a:ahLst/>
            <a:cxnLst/>
            <a:rect l="l" t="t" r="r" b="b"/>
            <a:pathLst>
              <a:path w="822401" h="720000">
                <a:moveTo>
                  <a:pt x="411293" y="234366"/>
                </a:moveTo>
                <a:cubicBezTo>
                  <a:pt x="480577" y="234366"/>
                  <a:pt x="536928" y="290716"/>
                  <a:pt x="536928" y="360000"/>
                </a:cubicBezTo>
                <a:cubicBezTo>
                  <a:pt x="536928" y="429284"/>
                  <a:pt x="480577" y="485635"/>
                  <a:pt x="411293" y="485635"/>
                </a:cubicBezTo>
                <a:cubicBezTo>
                  <a:pt x="342009" y="485635"/>
                  <a:pt x="285659" y="429284"/>
                  <a:pt x="285659" y="360000"/>
                </a:cubicBezTo>
                <a:cubicBezTo>
                  <a:pt x="285659" y="290716"/>
                  <a:pt x="342009" y="234366"/>
                  <a:pt x="411293" y="234366"/>
                </a:cubicBezTo>
                <a:close/>
                <a:moveTo>
                  <a:pt x="411293" y="178938"/>
                </a:moveTo>
                <a:cubicBezTo>
                  <a:pt x="311432" y="178938"/>
                  <a:pt x="230231" y="260139"/>
                  <a:pt x="230231" y="360000"/>
                </a:cubicBezTo>
                <a:cubicBezTo>
                  <a:pt x="230231" y="459862"/>
                  <a:pt x="311432" y="541063"/>
                  <a:pt x="411293" y="541063"/>
                </a:cubicBezTo>
                <a:cubicBezTo>
                  <a:pt x="511154" y="541063"/>
                  <a:pt x="592355" y="459862"/>
                  <a:pt x="592355" y="360000"/>
                </a:cubicBezTo>
                <a:cubicBezTo>
                  <a:pt x="592355" y="260139"/>
                  <a:pt x="511154" y="178938"/>
                  <a:pt x="411293" y="178938"/>
                </a:cubicBezTo>
                <a:close/>
                <a:moveTo>
                  <a:pt x="219884" y="0"/>
                </a:moveTo>
                <a:lnTo>
                  <a:pt x="602517" y="0"/>
                </a:lnTo>
                <a:cubicBezTo>
                  <a:pt x="612679" y="0"/>
                  <a:pt x="622194" y="5451"/>
                  <a:pt x="627275" y="14319"/>
                </a:cubicBezTo>
                <a:lnTo>
                  <a:pt x="818591" y="345682"/>
                </a:lnTo>
                <a:cubicBezTo>
                  <a:pt x="823672" y="354550"/>
                  <a:pt x="823672" y="365451"/>
                  <a:pt x="818591" y="374319"/>
                </a:cubicBezTo>
                <a:lnTo>
                  <a:pt x="627367" y="705682"/>
                </a:lnTo>
                <a:cubicBezTo>
                  <a:pt x="622286" y="714550"/>
                  <a:pt x="612771" y="720000"/>
                  <a:pt x="602609" y="720000"/>
                </a:cubicBezTo>
                <a:lnTo>
                  <a:pt x="219977" y="720000"/>
                </a:lnTo>
                <a:cubicBezTo>
                  <a:pt x="209815" y="720000"/>
                  <a:pt x="200300" y="714550"/>
                  <a:pt x="195219" y="705682"/>
                </a:cubicBezTo>
                <a:lnTo>
                  <a:pt x="3811" y="374319"/>
                </a:lnTo>
                <a:cubicBezTo>
                  <a:pt x="-1270" y="365543"/>
                  <a:pt x="-1270" y="354550"/>
                  <a:pt x="3811" y="345682"/>
                </a:cubicBezTo>
                <a:lnTo>
                  <a:pt x="195127" y="14319"/>
                </a:lnTo>
                <a:cubicBezTo>
                  <a:pt x="200208" y="5451"/>
                  <a:pt x="209723" y="0"/>
                  <a:pt x="219884" y="0"/>
                </a:cubicBezTo>
                <a:close/>
              </a:path>
            </a:pathLst>
          </a:custGeom>
          <a:solidFill>
            <a:schemeClr val="bg1"/>
          </a:solidFill>
          <a:ln w="1553" cap="flat">
            <a:noFill/>
            <a:miter/>
          </a:ln>
        </p:spPr>
        <p:txBody>
          <a:bodyPr vert="horz" wrap="square" lIns="91440" tIns="45720" rIns="91440" bIns="45720" rtlCol="0" anchor="ctr"/>
          <a:lstStyle/>
          <a:p>
            <a:pPr algn="l">
              <a:lnSpc>
                <a:spcPct val="100000"/>
              </a:lnSpc>
            </a:pPr>
            <a:endParaRPr kumimoji="1" lang="zh-CN" altLang="en-US"/>
          </a:p>
        </p:txBody>
      </p:sp>
      <p:sp>
        <p:nvSpPr>
          <p:cNvPr id="19" name="标题 1"/>
          <p:cNvSpPr txBox="1"/>
          <p:nvPr/>
        </p:nvSpPr>
        <p:spPr>
          <a:xfrm>
            <a:off x="6708575" y="2006666"/>
            <a:ext cx="192085" cy="192113"/>
          </a:xfrm>
          <a:custGeom>
            <a:avLst/>
            <a:gdLst>
              <a:gd name="connsiteX0" fmla="*/ 579031 w 719895"/>
              <a:gd name="connsiteY0" fmla="*/ 554022 h 720000"/>
              <a:gd name="connsiteX1" fmla="*/ 596778 w 719895"/>
              <a:gd name="connsiteY1" fmla="*/ 561368 h 720000"/>
              <a:gd name="connsiteX2" fmla="*/ 712550 w 719895"/>
              <a:gd name="connsiteY2" fmla="*/ 677140 h 720000"/>
              <a:gd name="connsiteX3" fmla="*/ 712550 w 719895"/>
              <a:gd name="connsiteY3" fmla="*/ 712634 h 720000"/>
              <a:gd name="connsiteX4" fmla="*/ 694887 w 719895"/>
              <a:gd name="connsiteY4" fmla="*/ 720000 h 720000"/>
              <a:gd name="connsiteX5" fmla="*/ 677140 w 719895"/>
              <a:gd name="connsiteY5" fmla="*/ 712634 h 720000"/>
              <a:gd name="connsiteX6" fmla="*/ 561284 w 719895"/>
              <a:gd name="connsiteY6" fmla="*/ 596861 h 720000"/>
              <a:gd name="connsiteX7" fmla="*/ 561284 w 719895"/>
              <a:gd name="connsiteY7" fmla="*/ 561368 h 720000"/>
              <a:gd name="connsiteX8" fmla="*/ 579031 w 719895"/>
              <a:gd name="connsiteY8" fmla="*/ 554022 h 720000"/>
              <a:gd name="connsiteX9" fmla="*/ 301109 w 719895"/>
              <a:gd name="connsiteY9" fmla="*/ 0 h 720000"/>
              <a:gd name="connsiteX10" fmla="*/ 602219 w 719895"/>
              <a:gd name="connsiteY10" fmla="*/ 301109 h 720000"/>
              <a:gd name="connsiteX11" fmla="*/ 301109 w 719895"/>
              <a:gd name="connsiteY11" fmla="*/ 602219 h 720000"/>
              <a:gd name="connsiteX12" fmla="*/ 0 w 719895"/>
              <a:gd name="connsiteY12" fmla="*/ 301109 h 720000"/>
              <a:gd name="connsiteX13" fmla="*/ 301109 w 719895"/>
              <a:gd name="connsiteY13" fmla="*/ 0 h 720000"/>
            </a:gdLst>
            <a:ahLst/>
            <a:cxnLst/>
            <a:rect l="l" t="t" r="r" b="b"/>
            <a:pathLst>
              <a:path w="719895" h="720000">
                <a:moveTo>
                  <a:pt x="579031" y="554022"/>
                </a:moveTo>
                <a:cubicBezTo>
                  <a:pt x="585456" y="554022"/>
                  <a:pt x="591880" y="556471"/>
                  <a:pt x="596778" y="561368"/>
                </a:cubicBezTo>
                <a:lnTo>
                  <a:pt x="712550" y="677140"/>
                </a:lnTo>
                <a:cubicBezTo>
                  <a:pt x="722344" y="686935"/>
                  <a:pt x="722344" y="702840"/>
                  <a:pt x="712550" y="712634"/>
                </a:cubicBezTo>
                <a:cubicBezTo>
                  <a:pt x="707778" y="717573"/>
                  <a:pt x="701333" y="720000"/>
                  <a:pt x="694887" y="720000"/>
                </a:cubicBezTo>
                <a:cubicBezTo>
                  <a:pt x="688441" y="720000"/>
                  <a:pt x="681995" y="717573"/>
                  <a:pt x="677140" y="712634"/>
                </a:cubicBezTo>
                <a:lnTo>
                  <a:pt x="561284" y="596861"/>
                </a:lnTo>
                <a:cubicBezTo>
                  <a:pt x="551490" y="587067"/>
                  <a:pt x="551490" y="571162"/>
                  <a:pt x="561284" y="561368"/>
                </a:cubicBezTo>
                <a:cubicBezTo>
                  <a:pt x="566181" y="556471"/>
                  <a:pt x="572606" y="554022"/>
                  <a:pt x="579031" y="554022"/>
                </a:cubicBezTo>
                <a:close/>
                <a:moveTo>
                  <a:pt x="301109" y="0"/>
                </a:moveTo>
                <a:cubicBezTo>
                  <a:pt x="467443" y="0"/>
                  <a:pt x="602219" y="134859"/>
                  <a:pt x="602219" y="301109"/>
                </a:cubicBezTo>
                <a:cubicBezTo>
                  <a:pt x="602219" y="467443"/>
                  <a:pt x="467443" y="602219"/>
                  <a:pt x="301109" y="602219"/>
                </a:cubicBezTo>
                <a:cubicBezTo>
                  <a:pt x="134775" y="602219"/>
                  <a:pt x="0" y="467443"/>
                  <a:pt x="0" y="301109"/>
                </a:cubicBezTo>
                <a:cubicBezTo>
                  <a:pt x="0" y="134775"/>
                  <a:pt x="134775" y="0"/>
                  <a:pt x="301109" y="0"/>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0" name="标题 1"/>
          <p:cNvSpPr txBox="1"/>
          <p:nvPr/>
        </p:nvSpPr>
        <p:spPr>
          <a:xfrm>
            <a:off x="1099045" y="4339500"/>
            <a:ext cx="203828" cy="192113"/>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ahLst/>
            <a:cxn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1" name="标题 1"/>
          <p:cNvSpPr txBox="1"/>
          <p:nvPr/>
        </p:nvSpPr>
        <p:spPr>
          <a:xfrm>
            <a:off x="1230739" y="398382"/>
            <a:ext cx="9989075" cy="432000"/>
          </a:xfrm>
          <a:prstGeom prst="rect">
            <a:avLst/>
          </a:prstGeom>
          <a:noFill/>
          <a:ln>
            <a:noFill/>
          </a:ln>
        </p:spPr>
        <p:txBody>
          <a:bodyPr vert="horz" wrap="square" lIns="0" tIns="0" rIns="0" bIns="0" rtlCol="0" anchor="ctr"/>
          <a:lstStyle/>
          <a:p>
            <a:pPr algn="l">
              <a:lnSpc>
                <a:spcPct val="120000"/>
              </a:lnSpc>
            </a:pPr>
            <a:r>
              <a:rPr kumimoji="1" lang="en-US" altLang="zh-CN" sz="2800">
                <a:ln w="12700">
                  <a:noFill/>
                </a:ln>
                <a:solidFill>
                  <a:srgbClr val="262626">
                    <a:alpha val="100000"/>
                  </a:srgbClr>
                </a:solidFill>
                <a:latin typeface="Source Han Sans CN Bold Bold"/>
                <a:ea typeface="Source Han Sans CN Bold Bold"/>
                <a:cs typeface="Source Han Sans CN Bold Bold"/>
              </a:rPr>
              <a:t>AI </a:t>
            </a:r>
            <a:r>
              <a:rPr kumimoji="1" lang="zh-CN" altLang="en-US" sz="2800">
                <a:ln w="12700">
                  <a:noFill/>
                </a:ln>
                <a:solidFill>
                  <a:srgbClr val="262626">
                    <a:alpha val="100000"/>
                  </a:srgbClr>
                </a:solidFill>
                <a:latin typeface="Source Han Sans CN Bold Bold"/>
                <a:ea typeface="Source Han Sans CN Bold Bold"/>
                <a:cs typeface="Source Han Sans CN Bold Bold"/>
              </a:rPr>
              <a:t>具备足够的</a:t>
            </a:r>
            <a:r>
              <a:rPr kumimoji="1" lang="en-US" altLang="zh-CN" sz="2800">
                <a:ln w="12700">
                  <a:noFill/>
                </a:ln>
                <a:solidFill>
                  <a:srgbClr val="262626">
                    <a:alpha val="100000"/>
                  </a:srgbClr>
                </a:solidFill>
                <a:latin typeface="Source Han Sans CN Bold Bold"/>
                <a:ea typeface="Source Han Sans CN Bold Bold"/>
                <a:cs typeface="Source Han Sans CN Bold Bold"/>
              </a:rPr>
              <a:t>智力基础</a:t>
            </a:r>
            <a:endParaRPr kumimoji="1" lang="zh-CN" altLang="en-US"/>
          </a:p>
        </p:txBody>
      </p:sp>
      <p:sp>
        <p:nvSpPr>
          <p:cNvPr id="22" name="标题 1"/>
          <p:cNvSpPr txBox="1"/>
          <p:nvPr/>
        </p:nvSpPr>
        <p:spPr>
          <a:xfrm>
            <a:off x="464335" y="457288"/>
            <a:ext cx="356720" cy="356720"/>
          </a:xfrm>
          <a:prstGeom prst="ellipse">
            <a:avLst/>
          </a:prstGeom>
          <a:no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646715" y="455648"/>
            <a:ext cx="360000" cy="36000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alphaModFix amt="100000"/>
          </a:blip>
          <a:srcRect l="183" r="18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rect l="l" t="t" r="r" b="b"/>
            <a:pathLst>
              <a:path w="12192000" h="6858000">
                <a:moveTo>
                  <a:pt x="0" y="0"/>
                </a:moveTo>
                <a:lnTo>
                  <a:pt x="12192000" y="0"/>
                </a:lnTo>
                <a:lnTo>
                  <a:pt x="12192000" y="6858000"/>
                </a:lnTo>
                <a:lnTo>
                  <a:pt x="0" y="6858000"/>
                </a:lnTo>
                <a:close/>
              </a:path>
            </a:pathLst>
          </a:custGeom>
          <a:noFill/>
          <a:ln cap="sq">
            <a:noFill/>
          </a:ln>
        </p:spPr>
      </p:pic>
      <p:sp>
        <p:nvSpPr>
          <p:cNvPr id="3" name="标题 1"/>
          <p:cNvSpPr txBox="1"/>
          <p:nvPr/>
        </p:nvSpPr>
        <p:spPr>
          <a:xfrm rot="4911746">
            <a:off x="6055663" y="174387"/>
            <a:ext cx="3765172" cy="3765172"/>
          </a:xfrm>
          <a:prstGeom prst="ellipse">
            <a:avLst/>
          </a:prstGeom>
          <a:gradFill>
            <a:gsLst>
              <a:gs pos="20000">
                <a:schemeClr val="bg1"/>
              </a:gs>
              <a:gs pos="100000">
                <a:schemeClr val="bg1">
                  <a:alpha val="0"/>
                </a:schemeClr>
              </a:gs>
            </a:gsLst>
            <a:lin ang="0" scaled="0"/>
          </a:gradFill>
          <a:ln w="12700" cap="sq">
            <a:noFill/>
            <a:miter/>
          </a:ln>
          <a:effectLst>
            <a:outerShdw blurRad="444500" sx="102000" sy="102000" algn="ctr"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532765" y="2926080"/>
            <a:ext cx="2729230" cy="935355"/>
          </a:xfrm>
          <a:prstGeom prst="rect">
            <a:avLst/>
          </a:prstGeom>
          <a:noFill/>
          <a:ln cap="sq">
            <a:noFill/>
          </a:ln>
        </p:spPr>
        <p:txBody>
          <a:bodyPr vert="horz" wrap="square" lIns="0" tIns="0" rIns="0" bIns="0" rtlCol="0" anchor="t"/>
          <a:lstStyle/>
          <a:p>
            <a:pPr algn="l">
              <a:lnSpc>
                <a:spcPct val="130000"/>
              </a:lnSpc>
            </a:pPr>
            <a:r>
              <a:rPr kumimoji="1" lang="zh-CN" altLang="en-US" sz="4400">
                <a:ln w="12700">
                  <a:noFill/>
                </a:ln>
                <a:solidFill>
                  <a:schemeClr val="accent6">
                    <a:lumMod val="75000"/>
                    <a:alpha val="100000"/>
                  </a:schemeClr>
                </a:solidFill>
                <a:latin typeface="Source Han Sans CN Normal"/>
                <a:ea typeface="宋体" pitchFamily="2" charset="-122"/>
                <a:cs typeface="Source Han Sans CN Normal"/>
              </a:rPr>
              <a:t>原因</a:t>
            </a:r>
            <a:endParaRPr kumimoji="1" lang="zh-CN" altLang="en-US" sz="4400">
              <a:ln w="12700">
                <a:noFill/>
              </a:ln>
              <a:solidFill>
                <a:schemeClr val="accent6">
                  <a:lumMod val="75000"/>
                  <a:alpha val="100000"/>
                </a:schemeClr>
              </a:solidFill>
              <a:latin typeface="Source Han Sans CN Normal"/>
              <a:ea typeface="宋体" pitchFamily="2" charset="-122"/>
              <a:cs typeface="Source Han Sans CN Normal"/>
            </a:endParaRPr>
          </a:p>
        </p:txBody>
      </p:sp>
      <p:sp>
        <p:nvSpPr>
          <p:cNvPr id="5" name="标题 1"/>
          <p:cNvSpPr txBox="1"/>
          <p:nvPr/>
        </p:nvSpPr>
        <p:spPr>
          <a:xfrm>
            <a:off x="6002204" y="4632561"/>
            <a:ext cx="619859" cy="619859"/>
          </a:xfrm>
          <a:prstGeom prst="ellipse">
            <a:avLst/>
          </a:prstGeom>
          <a:gradFill>
            <a:gsLst>
              <a:gs pos="0">
                <a:schemeClr val="accent1">
                  <a:lumMod val="60000"/>
                  <a:lumOff val="40000"/>
                </a:schemeClr>
              </a:gs>
              <a:gs pos="100000">
                <a:schemeClr val="accent1"/>
              </a:gs>
            </a:gsLst>
            <a:lin ang="5400000" scaled="0"/>
          </a:gradFill>
          <a:ln w="12700" cap="sq">
            <a:noFill/>
            <a:miter/>
          </a:ln>
          <a:effectLst>
            <a:outerShdw blurRad="482600" dist="38100" dir="5400000" algn="t"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10113095" y="1010653"/>
            <a:ext cx="1722144" cy="1722144"/>
          </a:xfrm>
          <a:prstGeom prst="ellipse">
            <a:avLst/>
          </a:prstGeom>
          <a:gradFill>
            <a:gsLst>
              <a:gs pos="0">
                <a:schemeClr val="accent1">
                  <a:lumMod val="60000"/>
                  <a:lumOff val="40000"/>
                </a:schemeClr>
              </a:gs>
              <a:gs pos="100000">
                <a:schemeClr val="accent1"/>
              </a:gs>
            </a:gsLst>
            <a:lin ang="5400000" scaled="0"/>
          </a:gradFill>
          <a:ln w="12700" cap="sq">
            <a:noFill/>
            <a:miter/>
          </a:ln>
          <a:effectLst>
            <a:outerShdw blurRad="482600" dist="38100" dir="5400000" algn="t"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0" y="6477"/>
            <a:ext cx="2851736" cy="789070"/>
          </a:xfrm>
          <a:custGeom>
            <a:avLst/>
            <a:gdLst>
              <a:gd name="connsiteX0" fmla="*/ 0 w 2851736"/>
              <a:gd name="connsiteY0" fmla="*/ 0 h 1020523"/>
              <a:gd name="connsiteX1" fmla="*/ 2851736 w 2851736"/>
              <a:gd name="connsiteY1" fmla="*/ 0 h 1020523"/>
              <a:gd name="connsiteX2" fmla="*/ 2760392 w 2851736"/>
              <a:gd name="connsiteY2" fmla="*/ 425099 h 1020523"/>
              <a:gd name="connsiteX3" fmla="*/ 2016113 w 2851736"/>
              <a:gd name="connsiteY3" fmla="*/ 1020523 h 1020523"/>
              <a:gd name="connsiteX4" fmla="*/ 0 w 2851736"/>
              <a:gd name="connsiteY4" fmla="*/ 1019633 h 1020523"/>
            </a:gdLst>
            <a:ahLst/>
            <a:cxnLst/>
            <a:rect l="l" t="t" r="r" b="b"/>
            <a:pathLst>
              <a:path w="2851736" h="1020523">
                <a:moveTo>
                  <a:pt x="0" y="0"/>
                </a:moveTo>
                <a:lnTo>
                  <a:pt x="2851736" y="0"/>
                </a:lnTo>
                <a:lnTo>
                  <a:pt x="2760392" y="425099"/>
                </a:lnTo>
                <a:cubicBezTo>
                  <a:pt x="2639890" y="963816"/>
                  <a:pt x="2519387" y="992169"/>
                  <a:pt x="2016113" y="1020523"/>
                </a:cubicBezTo>
                <a:lnTo>
                  <a:pt x="0" y="1019633"/>
                </a:lnTo>
                <a:close/>
              </a:path>
            </a:pathLst>
          </a:custGeom>
          <a:gradFill>
            <a:gsLst>
              <a:gs pos="0">
                <a:schemeClr val="accent1">
                  <a:lumMod val="60000"/>
                  <a:lumOff val="40000"/>
                </a:schemeClr>
              </a:gs>
              <a:gs pos="100000">
                <a:schemeClr val="accent1"/>
              </a:gs>
            </a:gsLst>
            <a:lin ang="5400000" scaled="0"/>
          </a:gradFill>
          <a:ln w="12700" cap="sq">
            <a:noFill/>
            <a:miter/>
          </a:ln>
          <a:effectLst>
            <a:outerShdw blurRad="482600" dist="38100" dir="5400000" algn="t"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grpSp>
        <p:nvGrpSpPr>
          <p:cNvPr id="9" name="组合 8"/>
          <p:cNvGrpSpPr/>
          <p:nvPr/>
        </p:nvGrpSpPr>
        <p:grpSpPr>
          <a:xfrm>
            <a:off x="10630268" y="501524"/>
            <a:ext cx="1002357" cy="294023"/>
            <a:chOff x="10630268" y="501524"/>
            <a:chExt cx="1002357" cy="294023"/>
          </a:xfrm>
        </p:grpSpPr>
        <p:sp>
          <p:nvSpPr>
            <p:cNvPr id="10" name="标题 1"/>
            <p:cNvSpPr txBox="1"/>
            <p:nvPr/>
          </p:nvSpPr>
          <p:spPr>
            <a:xfrm flipH="1" flipV="1">
              <a:off x="10630268" y="501524"/>
              <a:ext cx="270848" cy="294023"/>
            </a:xfrm>
            <a:prstGeom prst="chevron">
              <a:avLst>
                <a:gd name="adj" fmla="val 42801"/>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flipH="1" flipV="1">
              <a:off x="10874103" y="501524"/>
              <a:ext cx="270848" cy="294023"/>
            </a:xfrm>
            <a:prstGeom prst="chevron">
              <a:avLst>
                <a:gd name="adj" fmla="val 42801"/>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flipH="1" flipV="1">
              <a:off x="11117940" y="501524"/>
              <a:ext cx="270848" cy="294023"/>
            </a:xfrm>
            <a:prstGeom prst="chevron">
              <a:avLst>
                <a:gd name="adj" fmla="val 42801"/>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flipH="1" flipV="1">
              <a:off x="11361777" y="501524"/>
              <a:ext cx="270848" cy="294023"/>
            </a:xfrm>
            <a:prstGeom prst="chevron">
              <a:avLst>
                <a:gd name="adj" fmla="val 42801"/>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15" name="标题 1"/>
          <p:cNvSpPr txBox="1"/>
          <p:nvPr/>
        </p:nvSpPr>
        <p:spPr>
          <a:xfrm rot="21360000">
            <a:off x="10438205" y="3979328"/>
            <a:ext cx="993643" cy="1000550"/>
          </a:xfrm>
          <a:prstGeom prst="ellipse">
            <a:avLst/>
          </a:prstGeom>
          <a:noFill/>
          <a:ln w="381000" cap="sq">
            <a:gradFill>
              <a:gsLst>
                <a:gs pos="16000">
                  <a:schemeClr val="accent1">
                    <a:lumMod val="5000"/>
                    <a:lumOff val="95000"/>
                    <a:alpha val="0"/>
                  </a:schemeClr>
                </a:gs>
                <a:gs pos="90000">
                  <a:schemeClr val="accent1">
                    <a:lumMod val="60000"/>
                    <a:lumOff val="40000"/>
                  </a:schemeClr>
                </a:gs>
              </a:gsLst>
              <a:lin ang="2700000" scaled="0"/>
            </a:grad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444792" y="1816340"/>
            <a:ext cx="2841950" cy="962629"/>
          </a:xfrm>
          <a:prstGeom prst="roundRect">
            <a:avLst>
              <a:gd name="adj" fmla="val 26669"/>
            </a:avLst>
          </a:prstGeom>
          <a:solidFill>
            <a:schemeClr val="bg1"/>
          </a:solidFill>
          <a:ln w="12700" cap="sq">
            <a:noFill/>
            <a:miter/>
          </a:ln>
          <a:effectLst>
            <a:outerShdw blurRad="444500" dist="203200" dir="2700000" algn="tl" rotWithShape="0">
              <a:schemeClr val="accent1">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2276467" y="929536"/>
            <a:ext cx="1422972" cy="1758352"/>
          </a:xfrm>
          <a:prstGeom prst="rect">
            <a:avLst/>
          </a:prstGeom>
          <a:noFill/>
          <a:ln>
            <a:noFill/>
          </a:ln>
        </p:spPr>
        <p:txBody>
          <a:bodyPr vert="horz" wrap="square" lIns="91440" tIns="45720" rIns="91440" bIns="45720" rtlCol="0" anchor="b"/>
          <a:lstStyle/>
          <a:p>
            <a:pPr algn="l">
              <a:lnSpc>
                <a:spcPct val="110000"/>
              </a:lnSpc>
            </a:pPr>
            <a:r>
              <a:rPr kumimoji="1" lang="en-US" altLang="zh-CN" sz="4400">
                <a:ln w="12700">
                  <a:noFill/>
                </a:ln>
                <a:solidFill>
                  <a:srgbClr val="006AFF">
                    <a:alpha val="100000"/>
                  </a:srgbClr>
                </a:solidFill>
                <a:latin typeface="Source Han Sans CN Normal"/>
                <a:ea typeface="Source Han Sans CN Normal"/>
                <a:cs typeface="Source Han Sans CN Normal"/>
              </a:rPr>
              <a:t>02</a:t>
            </a:r>
            <a:endParaRPr kumimoji="1" lang="zh-CN" altLang="en-US"/>
          </a:p>
        </p:txBody>
      </p:sp>
      <p:sp>
        <p:nvSpPr>
          <p:cNvPr id="18" name="标题 1"/>
          <p:cNvSpPr txBox="1"/>
          <p:nvPr/>
        </p:nvSpPr>
        <p:spPr>
          <a:xfrm rot="16200000">
            <a:off x="866673" y="1443193"/>
            <a:ext cx="934307" cy="1732883"/>
          </a:xfrm>
          <a:prstGeom prst="round2SameRect">
            <a:avLst>
              <a:gd name="adj1" fmla="val 20101"/>
              <a:gd name="adj2" fmla="val 0"/>
            </a:avLst>
          </a:prstGeom>
          <a:gradFill>
            <a:gsLst>
              <a:gs pos="0">
                <a:schemeClr val="accent1">
                  <a:lumMod val="60000"/>
                  <a:lumOff val="40000"/>
                </a:schemeClr>
              </a:gs>
              <a:gs pos="100000">
                <a:schemeClr val="accent1"/>
              </a:gs>
            </a:gsLst>
            <a:lin ang="5400000" scaled="0"/>
          </a:gradFill>
          <a:ln w="12700" cap="sq">
            <a:noFill/>
            <a:miter/>
          </a:ln>
          <a:effectLst>
            <a:outerShdw blurRad="482600" dist="38100" dir="5400000" algn="t"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623930" y="1918447"/>
            <a:ext cx="1422972" cy="769441"/>
          </a:xfrm>
          <a:prstGeom prst="rect">
            <a:avLst/>
          </a:prstGeom>
          <a:noFill/>
          <a:ln cap="sq">
            <a:noFill/>
          </a:ln>
        </p:spPr>
        <p:txBody>
          <a:bodyPr vert="horz" wrap="square" lIns="91440" tIns="45720" rIns="91440" bIns="45720" rtlCol="0" anchor="t"/>
          <a:lstStyle/>
          <a:p>
            <a:pPr algn="l">
              <a:lnSpc>
                <a:spcPct val="110000"/>
              </a:lnSpc>
            </a:pPr>
            <a:r>
              <a:rPr kumimoji="1" lang="en-US" altLang="zh-CN" sz="4400">
                <a:ln w="12700">
                  <a:noFill/>
                </a:ln>
                <a:solidFill>
                  <a:srgbClr val="FFFFFF">
                    <a:alpha val="100000"/>
                  </a:srgbClr>
                </a:solidFill>
                <a:latin typeface="Source Han Sans CN Normal"/>
                <a:ea typeface="Source Han Sans CN Normal"/>
                <a:cs typeface="Source Han Sans CN Normal"/>
              </a:rPr>
              <a:t>Part</a:t>
            </a:r>
            <a:endParaRPr kumimoji="1" lang="zh-CN" altLang="en-US"/>
          </a:p>
        </p:txBody>
      </p:sp>
      <p:pic>
        <p:nvPicPr>
          <p:cNvPr id="20" name="图片 19"/>
          <p:cNvPicPr>
            <a:picLocks noChangeAspect="1"/>
          </p:cNvPicPr>
          <p:nvPr/>
        </p:nvPicPr>
        <p:blipFill>
          <a:blip r:embed="rId2">
            <a:alphaModFix amt="100000"/>
          </a:blip>
          <a:srcRect/>
          <a:stretch>
            <a:fillRect/>
          </a:stretch>
        </p:blipFill>
        <p:spPr>
          <a:xfrm>
            <a:off x="6514448" y="829908"/>
            <a:ext cx="5632760" cy="519818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alpha val="100000"/>
                </a:schemeClr>
              </a:gs>
              <a:gs pos="100000">
                <a:schemeClr val="accent1">
                  <a:lumMod val="20000"/>
                  <a:lumOff val="80000"/>
                </a:schemeClr>
              </a:gs>
            </a:gsLst>
            <a:lin ang="5400000" scaled="0"/>
          </a:gradFill>
          <a:ln w="9525"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60400" y="1538161"/>
            <a:ext cx="3460455" cy="4199313"/>
          </a:xfrm>
          <a:prstGeom prst="roundRect">
            <a:avLst>
              <a:gd name="adj" fmla="val 2269"/>
            </a:avLst>
          </a:prstGeom>
          <a:solidFill>
            <a:schemeClr val="bg1"/>
          </a:solidFill>
          <a:ln w="38100" cap="sq">
            <a:noFill/>
            <a:miter/>
          </a:ln>
          <a:effectLst>
            <a:outerShdw blurRad="381000" dist="127000" dir="2700000" algn="tl" rotWithShape="0">
              <a:schemeClr val="tx1">
                <a:lumMod val="85000"/>
                <a:lumOff val="15000"/>
                <a:alpha val="15000"/>
              </a:schemeClr>
            </a:outerShdw>
          </a:effectLst>
        </p:spPr>
        <p:txBody>
          <a:bodyPr vert="horz" wrap="square" lIns="38102" tIns="38102" rIns="38102" bIns="38102" rtlCol="0" anchor="ctr"/>
          <a:lstStyle/>
          <a:p>
            <a:pPr algn="ctr">
              <a:lnSpc>
                <a:spcPct val="110000"/>
              </a:lnSpc>
            </a:pPr>
            <a:endParaRPr kumimoji="1" lang="zh-CN" altLang="en-US"/>
          </a:p>
        </p:txBody>
      </p:sp>
      <p:sp>
        <p:nvSpPr>
          <p:cNvPr id="4" name="标题 1"/>
          <p:cNvSpPr txBox="1"/>
          <p:nvPr/>
        </p:nvSpPr>
        <p:spPr>
          <a:xfrm>
            <a:off x="660400" y="1526926"/>
            <a:ext cx="3460455" cy="1100614"/>
          </a:xfrm>
          <a:custGeom>
            <a:avLst/>
            <a:gdLst>
              <a:gd name="T0" fmla="*/ 2147483646 w 21600"/>
              <a:gd name="T1" fmla="*/ 1893004841 h 21600"/>
              <a:gd name="T2" fmla="*/ 2147483646 w 21600"/>
              <a:gd name="T3" fmla="*/ 1893004841 h 21600"/>
              <a:gd name="T4" fmla="*/ 2147483646 w 21600"/>
              <a:gd name="T5" fmla="*/ 1893004841 h 21600"/>
              <a:gd name="T6" fmla="*/ 2147483646 w 21600"/>
              <a:gd name="T7" fmla="*/ 1893004841 h 21600"/>
              <a:gd name="T8" fmla="*/ 0 60000 65536"/>
              <a:gd name="T9" fmla="*/ 5898240 60000 65536"/>
              <a:gd name="T10" fmla="*/ 11796480 60000 65536"/>
              <a:gd name="T11" fmla="*/ 17694720 60000 65536"/>
            </a:gdLst>
            <a:ahLst/>
            <a:cxnLst/>
            <a:rect l="0" t="0" r="r" b="b"/>
            <a:pathLst>
              <a:path w="21600" h="21600" extrusionOk="0">
                <a:moveTo>
                  <a:pt x="749" y="0"/>
                </a:moveTo>
                <a:lnTo>
                  <a:pt x="20851" y="0"/>
                </a:lnTo>
                <a:cubicBezTo>
                  <a:pt x="20959" y="0"/>
                  <a:pt x="21039" y="0"/>
                  <a:pt x="21108" y="21"/>
                </a:cubicBezTo>
                <a:cubicBezTo>
                  <a:pt x="21177" y="42"/>
                  <a:pt x="21233" y="83"/>
                  <a:pt x="21291" y="167"/>
                </a:cubicBezTo>
                <a:cubicBezTo>
                  <a:pt x="21354" y="272"/>
                  <a:pt x="21411" y="438"/>
                  <a:pt x="21457" y="649"/>
                </a:cubicBezTo>
                <a:cubicBezTo>
                  <a:pt x="21504" y="861"/>
                  <a:pt x="21540" y="1118"/>
                  <a:pt x="21563" y="1406"/>
                </a:cubicBezTo>
                <a:cubicBezTo>
                  <a:pt x="21582" y="1670"/>
                  <a:pt x="21591" y="1925"/>
                  <a:pt x="21595" y="2239"/>
                </a:cubicBezTo>
                <a:cubicBezTo>
                  <a:pt x="21600" y="2552"/>
                  <a:pt x="21600" y="2924"/>
                  <a:pt x="21600" y="3420"/>
                </a:cubicBezTo>
                <a:lnTo>
                  <a:pt x="21600" y="21600"/>
                </a:lnTo>
                <a:lnTo>
                  <a:pt x="0" y="21585"/>
                </a:lnTo>
                <a:lnTo>
                  <a:pt x="0" y="3405"/>
                </a:lnTo>
                <a:cubicBezTo>
                  <a:pt x="0" y="2917"/>
                  <a:pt x="0" y="2549"/>
                  <a:pt x="5" y="2237"/>
                </a:cubicBezTo>
                <a:cubicBezTo>
                  <a:pt x="9" y="1925"/>
                  <a:pt x="18" y="1670"/>
                  <a:pt x="37" y="1406"/>
                </a:cubicBezTo>
                <a:cubicBezTo>
                  <a:pt x="60" y="1118"/>
                  <a:pt x="96" y="861"/>
                  <a:pt x="143" y="649"/>
                </a:cubicBezTo>
                <a:cubicBezTo>
                  <a:pt x="189" y="438"/>
                  <a:pt x="246" y="272"/>
                  <a:pt x="309" y="167"/>
                </a:cubicBezTo>
                <a:cubicBezTo>
                  <a:pt x="367" y="83"/>
                  <a:pt x="423" y="42"/>
                  <a:pt x="492" y="21"/>
                </a:cubicBezTo>
                <a:cubicBezTo>
                  <a:pt x="561" y="0"/>
                  <a:pt x="643" y="0"/>
                  <a:pt x="752" y="0"/>
                </a:cubicBezTo>
                <a:lnTo>
                  <a:pt x="749" y="0"/>
                </a:lnTo>
                <a:close/>
              </a:path>
            </a:pathLst>
          </a:custGeom>
          <a:gradFill>
            <a:gsLst>
              <a:gs pos="1000">
                <a:schemeClr val="accent3"/>
              </a:gs>
              <a:gs pos="100000">
                <a:schemeClr val="accent3">
                  <a:lumMod val="60000"/>
                  <a:lumOff val="40000"/>
                </a:schemeClr>
              </a:gs>
            </a:gsLst>
            <a:lin ang="2700000" scaled="0"/>
          </a:gradFill>
          <a:ln cap="sq">
            <a:noFill/>
            <a:prstDash val="solid"/>
            <a:miter/>
          </a:ln>
          <a:effectLst/>
        </p:spPr>
        <p:txBody>
          <a:bodyPr vert="horz" wrap="square" lIns="45720" tIns="22860" rIns="45720" bIns="22860" rtlCol="0" anchor="ctr"/>
          <a:lstStyle/>
          <a:p>
            <a:pPr algn="ctr">
              <a:lnSpc>
                <a:spcPct val="110000"/>
              </a:lnSpc>
            </a:pPr>
            <a:endParaRPr kumimoji="1" lang="zh-CN" altLang="en-US"/>
          </a:p>
        </p:txBody>
      </p:sp>
      <p:sp>
        <p:nvSpPr>
          <p:cNvPr id="5" name="标题 1"/>
          <p:cNvSpPr txBox="1"/>
          <p:nvPr/>
        </p:nvSpPr>
        <p:spPr>
          <a:xfrm>
            <a:off x="844550" y="2825750"/>
            <a:ext cx="3092450" cy="2583815"/>
          </a:xfrm>
          <a:prstGeom prst="rect">
            <a:avLst/>
          </a:prstGeom>
          <a:noFill/>
          <a:ln cap="sq">
            <a:noFill/>
          </a:ln>
        </p:spPr>
        <p:txBody>
          <a:bodyPr vert="horz" wrap="square" lIns="0" tIns="0" rIns="0" bIns="0" rtlCol="0" anchor="t"/>
          <a:lstStyle/>
          <a:p>
            <a:pPr algn="l">
              <a:lnSpc>
                <a:spcPct val="150000"/>
              </a:lnSpc>
            </a:pPr>
            <a:r>
              <a:rPr kumimoji="1" lang="en-US" altLang="zh-CN" sz="2400">
                <a:ln w="12700">
                  <a:noFill/>
                </a:ln>
                <a:solidFill>
                  <a:schemeClr val="accent6">
                    <a:lumMod val="75000"/>
                    <a:alpha val="100000"/>
                  </a:schemeClr>
                </a:solidFill>
                <a:latin typeface="Source Han Sans CN Normal"/>
                <a:ea typeface="Source Han Sans CN Normal"/>
                <a:cs typeface="Source Han Sans CN Normal"/>
              </a:rPr>
              <a:t>知识未文档化</a:t>
            </a:r>
            <a:endParaRPr kumimoji="1" lang="en-US" altLang="zh-CN" sz="2400">
              <a:ln w="12700">
                <a:noFill/>
              </a:ln>
              <a:solidFill>
                <a:schemeClr val="accent6">
                  <a:lumMod val="75000"/>
                  <a:alpha val="100000"/>
                </a:schemeClr>
              </a:solidFill>
              <a:latin typeface="Source Han Sans CN Normal"/>
              <a:ea typeface="Source Han Sans CN Normal"/>
              <a:cs typeface="Source Han Sans CN Normal"/>
            </a:endParaRPr>
          </a:p>
          <a:p>
            <a:pPr marL="342900" indent="-342900" algn="l">
              <a:lnSpc>
                <a:spcPct val="150000"/>
              </a:lnSpc>
              <a:buFont typeface="Arial" panose="020B0604020202090204" pitchFamily="34" charset="0"/>
              <a:buChar char="•"/>
            </a:pP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关键知识</a:t>
            </a: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缺乏</a:t>
            </a:r>
            <a:endParaRPr kumimoji="1" lang="zh-CN" altLang="en-US" sz="2000">
              <a:ln w="12700">
                <a:noFill/>
              </a:ln>
              <a:solidFill>
                <a:schemeClr val="accent6">
                  <a:lumMod val="75000"/>
                  <a:alpha val="100000"/>
                </a:schemeClr>
              </a:solidFill>
              <a:latin typeface="Source Han Sans CN Normal"/>
              <a:ea typeface="Source Han Sans CN Normal"/>
              <a:cs typeface="Source Han Sans CN Normal"/>
            </a:endParaRPr>
          </a:p>
        </p:txBody>
      </p:sp>
      <p:sp>
        <p:nvSpPr>
          <p:cNvPr id="6" name="标题 1"/>
          <p:cNvSpPr txBox="1"/>
          <p:nvPr/>
        </p:nvSpPr>
        <p:spPr>
          <a:xfrm>
            <a:off x="844315" y="1564633"/>
            <a:ext cx="3092623" cy="1025201"/>
          </a:xfrm>
          <a:prstGeom prst="rect">
            <a:avLst/>
          </a:prstGeom>
          <a:noFill/>
          <a:ln cap="sq">
            <a:noFill/>
          </a:ln>
          <a:effectLst/>
        </p:spPr>
        <p:txBody>
          <a:bodyPr vert="horz" wrap="square" lIns="64008" tIns="32004" rIns="64008" bIns="32004" rtlCol="0" anchor="ctr"/>
          <a:lstStyle/>
          <a:p>
            <a:pPr algn="ctr">
              <a:lnSpc>
                <a:spcPct val="100000"/>
              </a:lnSpc>
            </a:pPr>
            <a:r>
              <a:rPr kumimoji="1" lang="en-US" altLang="zh-CN" sz="20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01</a:t>
            </a:r>
            <a:endParaRPr kumimoji="1" lang="zh-CN" altLang="en-US"/>
          </a:p>
        </p:txBody>
      </p:sp>
      <p:sp>
        <p:nvSpPr>
          <p:cNvPr id="7" name="标题 1"/>
          <p:cNvSpPr txBox="1"/>
          <p:nvPr/>
        </p:nvSpPr>
        <p:spPr>
          <a:xfrm>
            <a:off x="4358092" y="1538161"/>
            <a:ext cx="3461786" cy="4199313"/>
          </a:xfrm>
          <a:prstGeom prst="roundRect">
            <a:avLst>
              <a:gd name="adj" fmla="val 2269"/>
            </a:avLst>
          </a:prstGeom>
          <a:solidFill>
            <a:schemeClr val="bg1"/>
          </a:solidFill>
          <a:ln w="38100" cap="sq">
            <a:noFill/>
            <a:miter/>
          </a:ln>
          <a:effectLst>
            <a:outerShdw blurRad="381000" dist="127000" dir="2700000" algn="tl" rotWithShape="0">
              <a:schemeClr val="tx1">
                <a:lumMod val="85000"/>
                <a:lumOff val="15000"/>
                <a:alpha val="15000"/>
              </a:schemeClr>
            </a:outerShdw>
          </a:effectLst>
        </p:spPr>
        <p:txBody>
          <a:bodyPr vert="horz" wrap="square" lIns="38102" tIns="38102" rIns="38102" bIns="38102" rtlCol="0" anchor="ctr"/>
          <a:lstStyle/>
          <a:p>
            <a:pPr algn="ctr">
              <a:lnSpc>
                <a:spcPct val="110000"/>
              </a:lnSpc>
            </a:pPr>
            <a:endParaRPr kumimoji="1" lang="zh-CN" altLang="en-US"/>
          </a:p>
        </p:txBody>
      </p:sp>
      <p:sp>
        <p:nvSpPr>
          <p:cNvPr id="8" name="标题 1"/>
          <p:cNvSpPr txBox="1"/>
          <p:nvPr/>
        </p:nvSpPr>
        <p:spPr>
          <a:xfrm>
            <a:off x="4358092" y="1526926"/>
            <a:ext cx="3461786" cy="1100614"/>
          </a:xfrm>
          <a:custGeom>
            <a:avLst/>
            <a:gdLst>
              <a:gd name="T0" fmla="*/ 2147483646 w 21600"/>
              <a:gd name="T1" fmla="*/ 1893004841 h 21600"/>
              <a:gd name="T2" fmla="*/ 2147483646 w 21600"/>
              <a:gd name="T3" fmla="*/ 1893004841 h 21600"/>
              <a:gd name="T4" fmla="*/ 2147483646 w 21600"/>
              <a:gd name="T5" fmla="*/ 1893004841 h 21600"/>
              <a:gd name="T6" fmla="*/ 2147483646 w 21600"/>
              <a:gd name="T7" fmla="*/ 1893004841 h 21600"/>
              <a:gd name="T8" fmla="*/ 0 60000 65536"/>
              <a:gd name="T9" fmla="*/ 5898240 60000 65536"/>
              <a:gd name="T10" fmla="*/ 11796480 60000 65536"/>
              <a:gd name="T11" fmla="*/ 17694720 60000 65536"/>
            </a:gdLst>
            <a:ahLst/>
            <a:cxnLst/>
            <a:rect l="0" t="0" r="r" b="b"/>
            <a:pathLst>
              <a:path w="21600" h="21600" extrusionOk="0">
                <a:moveTo>
                  <a:pt x="749" y="0"/>
                </a:moveTo>
                <a:lnTo>
                  <a:pt x="20851" y="0"/>
                </a:lnTo>
                <a:cubicBezTo>
                  <a:pt x="20959" y="0"/>
                  <a:pt x="21039" y="0"/>
                  <a:pt x="21108" y="21"/>
                </a:cubicBezTo>
                <a:cubicBezTo>
                  <a:pt x="21177" y="42"/>
                  <a:pt x="21233" y="83"/>
                  <a:pt x="21291" y="167"/>
                </a:cubicBezTo>
                <a:cubicBezTo>
                  <a:pt x="21354" y="272"/>
                  <a:pt x="21411" y="438"/>
                  <a:pt x="21457" y="649"/>
                </a:cubicBezTo>
                <a:cubicBezTo>
                  <a:pt x="21504" y="861"/>
                  <a:pt x="21540" y="1118"/>
                  <a:pt x="21563" y="1406"/>
                </a:cubicBezTo>
                <a:cubicBezTo>
                  <a:pt x="21582" y="1670"/>
                  <a:pt x="21591" y="1925"/>
                  <a:pt x="21595" y="2239"/>
                </a:cubicBezTo>
                <a:cubicBezTo>
                  <a:pt x="21600" y="2552"/>
                  <a:pt x="21600" y="2924"/>
                  <a:pt x="21600" y="3420"/>
                </a:cubicBezTo>
                <a:lnTo>
                  <a:pt x="21600" y="21600"/>
                </a:lnTo>
                <a:lnTo>
                  <a:pt x="0" y="21585"/>
                </a:lnTo>
                <a:lnTo>
                  <a:pt x="0" y="3405"/>
                </a:lnTo>
                <a:cubicBezTo>
                  <a:pt x="0" y="2917"/>
                  <a:pt x="0" y="2549"/>
                  <a:pt x="5" y="2237"/>
                </a:cubicBezTo>
                <a:cubicBezTo>
                  <a:pt x="9" y="1925"/>
                  <a:pt x="18" y="1670"/>
                  <a:pt x="37" y="1406"/>
                </a:cubicBezTo>
                <a:cubicBezTo>
                  <a:pt x="60" y="1118"/>
                  <a:pt x="96" y="861"/>
                  <a:pt x="143" y="649"/>
                </a:cubicBezTo>
                <a:cubicBezTo>
                  <a:pt x="189" y="438"/>
                  <a:pt x="246" y="272"/>
                  <a:pt x="309" y="167"/>
                </a:cubicBezTo>
                <a:cubicBezTo>
                  <a:pt x="367" y="83"/>
                  <a:pt x="423" y="42"/>
                  <a:pt x="492" y="21"/>
                </a:cubicBezTo>
                <a:cubicBezTo>
                  <a:pt x="561" y="0"/>
                  <a:pt x="643" y="0"/>
                  <a:pt x="752" y="0"/>
                </a:cubicBezTo>
                <a:lnTo>
                  <a:pt x="749" y="0"/>
                </a:lnTo>
                <a:close/>
              </a:path>
            </a:pathLst>
          </a:custGeom>
          <a:gradFill>
            <a:gsLst>
              <a:gs pos="1000">
                <a:schemeClr val="accent1"/>
              </a:gs>
              <a:gs pos="100000">
                <a:schemeClr val="accent1">
                  <a:lumMod val="60000"/>
                  <a:lumOff val="40000"/>
                </a:schemeClr>
              </a:gs>
            </a:gsLst>
            <a:lin ang="2700000" scaled="0"/>
          </a:gradFill>
          <a:ln cap="sq">
            <a:noFill/>
            <a:prstDash val="solid"/>
            <a:miter/>
          </a:ln>
          <a:effectLst/>
        </p:spPr>
        <p:txBody>
          <a:bodyPr vert="horz" wrap="square" lIns="45720" tIns="22860" rIns="45720" bIns="22860" rtlCol="0" anchor="ctr"/>
          <a:lstStyle/>
          <a:p>
            <a:pPr algn="ctr">
              <a:lnSpc>
                <a:spcPct val="110000"/>
              </a:lnSpc>
            </a:pPr>
            <a:endParaRPr kumimoji="1" lang="zh-CN" altLang="en-US"/>
          </a:p>
        </p:txBody>
      </p:sp>
      <p:sp>
        <p:nvSpPr>
          <p:cNvPr id="9" name="标题 1"/>
          <p:cNvSpPr txBox="1"/>
          <p:nvPr/>
        </p:nvSpPr>
        <p:spPr>
          <a:xfrm>
            <a:off x="4542673" y="2825470"/>
            <a:ext cx="3092623" cy="2584030"/>
          </a:xfrm>
          <a:prstGeom prst="rect">
            <a:avLst/>
          </a:prstGeom>
          <a:noFill/>
          <a:ln cap="sq">
            <a:noFill/>
          </a:ln>
        </p:spPr>
        <p:txBody>
          <a:bodyPr vert="horz" wrap="square" lIns="0" tIns="0" rIns="0" bIns="0" rtlCol="0" anchor="t"/>
          <a:lstStyle/>
          <a:p>
            <a:pPr algn="l">
              <a:lnSpc>
                <a:spcPct val="150000"/>
              </a:lnSpc>
            </a:pPr>
            <a:r>
              <a:rPr kumimoji="1" lang="en-US" altLang="zh-CN" sz="2400">
                <a:ln w="12700">
                  <a:noFill/>
                </a:ln>
                <a:solidFill>
                  <a:schemeClr val="accent6">
                    <a:lumMod val="75000"/>
                    <a:alpha val="100000"/>
                  </a:schemeClr>
                </a:solidFill>
                <a:latin typeface="Source Han Sans CN Normal"/>
                <a:ea typeface="Source Han Sans CN Normal"/>
                <a:cs typeface="Source Han Sans CN Normal"/>
              </a:rPr>
              <a:t>工具与系统的操作障碍</a:t>
            </a:r>
            <a:endParaRPr kumimoji="1" lang="en-US" altLang="zh-CN" sz="2400">
              <a:ln w="12700">
                <a:noFill/>
              </a:ln>
              <a:solidFill>
                <a:schemeClr val="accent6">
                  <a:lumMod val="75000"/>
                  <a:alpha val="100000"/>
                </a:schemeClr>
              </a:solidFill>
              <a:latin typeface="Source Han Sans CN Normal"/>
              <a:ea typeface="Source Han Sans CN Normal"/>
              <a:cs typeface="Source Han Sans CN Normal"/>
            </a:endParaRPr>
          </a:p>
          <a:p>
            <a:pPr marL="342900" indent="-342900" algn="l">
              <a:lnSpc>
                <a:spcPct val="150000"/>
              </a:lnSpc>
              <a:buFont typeface="Arial" panose="020B0604020202090204" pitchFamily="34" charset="0"/>
              <a:buChar char="•"/>
            </a:pP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缺乏</a:t>
            </a:r>
            <a:r>
              <a:rPr kumimoji="1" lang="en-US" altLang="zh-CN" sz="2000">
                <a:ln w="12700">
                  <a:noFill/>
                </a:ln>
                <a:solidFill>
                  <a:schemeClr val="accent6">
                    <a:lumMod val="75000"/>
                    <a:alpha val="100000"/>
                  </a:schemeClr>
                </a:solidFill>
                <a:latin typeface="Source Han Sans CN Normal"/>
                <a:ea typeface="Source Han Sans CN Normal"/>
                <a:cs typeface="Source Han Sans CN Normal"/>
              </a:rPr>
              <a:t>API</a:t>
            </a: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接口</a:t>
            </a:r>
            <a:endParaRPr kumimoji="1" lang="zh-CN" altLang="en-US" sz="2000">
              <a:ln w="12700">
                <a:noFill/>
              </a:ln>
              <a:solidFill>
                <a:schemeClr val="accent6">
                  <a:lumMod val="75000"/>
                  <a:alpha val="100000"/>
                </a:schemeClr>
              </a:solidFill>
              <a:latin typeface="Source Han Sans CN Normal"/>
              <a:ea typeface="Source Han Sans CN Normal"/>
              <a:cs typeface="Source Han Sans CN Normal"/>
            </a:endParaRPr>
          </a:p>
          <a:p>
            <a:pPr marL="342900" indent="-342900" algn="l">
              <a:lnSpc>
                <a:spcPct val="150000"/>
              </a:lnSpc>
              <a:buFont typeface="Arial" panose="020B0604020202090204" pitchFamily="34" charset="0"/>
              <a:buChar char="•"/>
            </a:pPr>
            <a:r>
              <a:rPr kumimoji="1" lang="en-US" altLang="zh-CN" sz="2000">
                <a:ln w="12700">
                  <a:noFill/>
                </a:ln>
                <a:solidFill>
                  <a:schemeClr val="accent6">
                    <a:lumMod val="75000"/>
                    <a:alpha val="100000"/>
                  </a:schemeClr>
                </a:solidFill>
                <a:latin typeface="Source Han Sans CN Normal"/>
                <a:ea typeface="Source Han Sans CN Normal"/>
                <a:cs typeface="Source Han Sans CN Normal"/>
              </a:rPr>
              <a:t>AI</a:t>
            </a: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对</a:t>
            </a:r>
            <a:r>
              <a:rPr kumimoji="1" lang="en-US" altLang="zh-CN" sz="2000">
                <a:ln w="12700">
                  <a:noFill/>
                </a:ln>
                <a:solidFill>
                  <a:schemeClr val="accent6">
                    <a:lumMod val="75000"/>
                    <a:alpha val="100000"/>
                  </a:schemeClr>
                </a:solidFill>
                <a:latin typeface="Source Han Sans CN Normal"/>
                <a:ea typeface="Source Han Sans CN Normal"/>
                <a:cs typeface="Source Han Sans CN Normal"/>
              </a:rPr>
              <a:t>GUI</a:t>
            </a: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的使用效率比人类低</a:t>
            </a: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很多</a:t>
            </a:r>
            <a:endParaRPr kumimoji="1" lang="zh-CN" altLang="en-US" sz="2000">
              <a:ln w="12700">
                <a:noFill/>
              </a:ln>
              <a:solidFill>
                <a:schemeClr val="accent6">
                  <a:lumMod val="75000"/>
                  <a:alpha val="100000"/>
                </a:schemeClr>
              </a:solidFill>
              <a:latin typeface="Source Han Sans CN Normal"/>
              <a:ea typeface="Source Han Sans CN Normal"/>
              <a:cs typeface="Source Han Sans CN Normal"/>
            </a:endParaRPr>
          </a:p>
        </p:txBody>
      </p:sp>
      <p:sp>
        <p:nvSpPr>
          <p:cNvPr id="10" name="标题 1"/>
          <p:cNvSpPr txBox="1"/>
          <p:nvPr/>
        </p:nvSpPr>
        <p:spPr>
          <a:xfrm>
            <a:off x="4542673" y="1564633"/>
            <a:ext cx="3092623" cy="1025201"/>
          </a:xfrm>
          <a:prstGeom prst="rect">
            <a:avLst/>
          </a:prstGeom>
          <a:noFill/>
          <a:ln cap="sq">
            <a:noFill/>
          </a:ln>
          <a:effectLst/>
        </p:spPr>
        <p:txBody>
          <a:bodyPr vert="horz" wrap="square" lIns="64008" tIns="32004" rIns="64008" bIns="32004" rtlCol="0" anchor="ctr"/>
          <a:lstStyle/>
          <a:p>
            <a:pPr algn="ctr">
              <a:lnSpc>
                <a:spcPct val="100000"/>
              </a:lnSpc>
            </a:pPr>
            <a:r>
              <a:rPr kumimoji="1" lang="en-US" altLang="zh-CN" sz="20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02</a:t>
            </a:r>
            <a:endParaRPr kumimoji="1" lang="zh-CN" altLang="en-US"/>
          </a:p>
        </p:txBody>
      </p:sp>
      <p:sp>
        <p:nvSpPr>
          <p:cNvPr id="11" name="标题 1"/>
          <p:cNvSpPr txBox="1"/>
          <p:nvPr/>
        </p:nvSpPr>
        <p:spPr>
          <a:xfrm>
            <a:off x="8057114" y="1538161"/>
            <a:ext cx="3461786" cy="4199313"/>
          </a:xfrm>
          <a:prstGeom prst="roundRect">
            <a:avLst>
              <a:gd name="adj" fmla="val 2269"/>
            </a:avLst>
          </a:prstGeom>
          <a:solidFill>
            <a:schemeClr val="bg1"/>
          </a:solidFill>
          <a:ln w="38100" cap="sq">
            <a:noFill/>
            <a:miter/>
          </a:ln>
          <a:effectLst>
            <a:outerShdw blurRad="381000" dist="127000" dir="2700000" algn="tl" rotWithShape="0">
              <a:schemeClr val="tx1">
                <a:lumMod val="85000"/>
                <a:lumOff val="15000"/>
                <a:alpha val="15000"/>
              </a:schemeClr>
            </a:outerShdw>
          </a:effectLst>
        </p:spPr>
        <p:txBody>
          <a:bodyPr vert="horz" wrap="square" lIns="38102" tIns="38102" rIns="38102" bIns="38102" rtlCol="0" anchor="ctr"/>
          <a:lstStyle/>
          <a:p>
            <a:pPr algn="ctr">
              <a:lnSpc>
                <a:spcPct val="110000"/>
              </a:lnSpc>
            </a:pPr>
            <a:endParaRPr kumimoji="1" lang="zh-CN" altLang="en-US"/>
          </a:p>
        </p:txBody>
      </p:sp>
      <p:sp>
        <p:nvSpPr>
          <p:cNvPr id="12" name="标题 1"/>
          <p:cNvSpPr txBox="1"/>
          <p:nvPr/>
        </p:nvSpPr>
        <p:spPr>
          <a:xfrm>
            <a:off x="8057114" y="1526926"/>
            <a:ext cx="3461786" cy="1100614"/>
          </a:xfrm>
          <a:custGeom>
            <a:avLst/>
            <a:gdLst>
              <a:gd name="T0" fmla="*/ 2147483646 w 21600"/>
              <a:gd name="T1" fmla="*/ 1893004841 h 21600"/>
              <a:gd name="T2" fmla="*/ 2147483646 w 21600"/>
              <a:gd name="T3" fmla="*/ 1893004841 h 21600"/>
              <a:gd name="T4" fmla="*/ 2147483646 w 21600"/>
              <a:gd name="T5" fmla="*/ 1893004841 h 21600"/>
              <a:gd name="T6" fmla="*/ 2147483646 w 21600"/>
              <a:gd name="T7" fmla="*/ 1893004841 h 21600"/>
              <a:gd name="T8" fmla="*/ 0 60000 65536"/>
              <a:gd name="T9" fmla="*/ 5898240 60000 65536"/>
              <a:gd name="T10" fmla="*/ 11796480 60000 65536"/>
              <a:gd name="T11" fmla="*/ 17694720 60000 65536"/>
            </a:gdLst>
            <a:ahLst/>
            <a:cxnLst/>
            <a:rect l="0" t="0" r="r" b="b"/>
            <a:pathLst>
              <a:path w="21600" h="21600" extrusionOk="0">
                <a:moveTo>
                  <a:pt x="749" y="0"/>
                </a:moveTo>
                <a:lnTo>
                  <a:pt x="20851" y="0"/>
                </a:lnTo>
                <a:cubicBezTo>
                  <a:pt x="20959" y="0"/>
                  <a:pt x="21039" y="0"/>
                  <a:pt x="21108" y="21"/>
                </a:cubicBezTo>
                <a:cubicBezTo>
                  <a:pt x="21177" y="42"/>
                  <a:pt x="21233" y="83"/>
                  <a:pt x="21291" y="167"/>
                </a:cubicBezTo>
                <a:cubicBezTo>
                  <a:pt x="21354" y="272"/>
                  <a:pt x="21411" y="438"/>
                  <a:pt x="21457" y="649"/>
                </a:cubicBezTo>
                <a:cubicBezTo>
                  <a:pt x="21504" y="861"/>
                  <a:pt x="21540" y="1118"/>
                  <a:pt x="21563" y="1406"/>
                </a:cubicBezTo>
                <a:cubicBezTo>
                  <a:pt x="21582" y="1670"/>
                  <a:pt x="21591" y="1925"/>
                  <a:pt x="21595" y="2239"/>
                </a:cubicBezTo>
                <a:cubicBezTo>
                  <a:pt x="21600" y="2552"/>
                  <a:pt x="21600" y="2924"/>
                  <a:pt x="21600" y="3420"/>
                </a:cubicBezTo>
                <a:lnTo>
                  <a:pt x="21600" y="21600"/>
                </a:lnTo>
                <a:lnTo>
                  <a:pt x="0" y="21585"/>
                </a:lnTo>
                <a:lnTo>
                  <a:pt x="0" y="3405"/>
                </a:lnTo>
                <a:cubicBezTo>
                  <a:pt x="0" y="2917"/>
                  <a:pt x="0" y="2549"/>
                  <a:pt x="5" y="2237"/>
                </a:cubicBezTo>
                <a:cubicBezTo>
                  <a:pt x="9" y="1925"/>
                  <a:pt x="18" y="1670"/>
                  <a:pt x="37" y="1406"/>
                </a:cubicBezTo>
                <a:cubicBezTo>
                  <a:pt x="60" y="1118"/>
                  <a:pt x="96" y="861"/>
                  <a:pt x="143" y="649"/>
                </a:cubicBezTo>
                <a:cubicBezTo>
                  <a:pt x="189" y="438"/>
                  <a:pt x="246" y="272"/>
                  <a:pt x="309" y="167"/>
                </a:cubicBezTo>
                <a:cubicBezTo>
                  <a:pt x="367" y="83"/>
                  <a:pt x="423" y="42"/>
                  <a:pt x="492" y="21"/>
                </a:cubicBezTo>
                <a:cubicBezTo>
                  <a:pt x="561" y="0"/>
                  <a:pt x="643" y="0"/>
                  <a:pt x="752" y="0"/>
                </a:cubicBezTo>
                <a:lnTo>
                  <a:pt x="749" y="0"/>
                </a:lnTo>
                <a:close/>
              </a:path>
            </a:pathLst>
          </a:custGeom>
          <a:gradFill>
            <a:gsLst>
              <a:gs pos="1000">
                <a:schemeClr val="accent2"/>
              </a:gs>
              <a:gs pos="100000">
                <a:schemeClr val="accent2">
                  <a:lumMod val="60000"/>
                  <a:lumOff val="40000"/>
                </a:schemeClr>
              </a:gs>
            </a:gsLst>
            <a:lin ang="2700000" scaled="0"/>
          </a:gradFill>
          <a:ln cap="sq">
            <a:noFill/>
            <a:prstDash val="solid"/>
            <a:miter/>
          </a:ln>
          <a:effectLst/>
        </p:spPr>
        <p:txBody>
          <a:bodyPr vert="horz" wrap="square" lIns="45720" tIns="22860" rIns="45720" bIns="22860" rtlCol="0" anchor="ctr"/>
          <a:lstStyle/>
          <a:p>
            <a:pPr algn="ctr">
              <a:lnSpc>
                <a:spcPct val="110000"/>
              </a:lnSpc>
            </a:pPr>
            <a:endParaRPr kumimoji="1" lang="zh-CN" altLang="en-US"/>
          </a:p>
        </p:txBody>
      </p:sp>
      <p:sp>
        <p:nvSpPr>
          <p:cNvPr id="13" name="标题 1"/>
          <p:cNvSpPr txBox="1"/>
          <p:nvPr/>
        </p:nvSpPr>
        <p:spPr>
          <a:xfrm>
            <a:off x="8241695" y="2825470"/>
            <a:ext cx="3092623" cy="2584030"/>
          </a:xfrm>
          <a:prstGeom prst="rect">
            <a:avLst/>
          </a:prstGeom>
          <a:noFill/>
          <a:ln cap="sq">
            <a:noFill/>
          </a:ln>
        </p:spPr>
        <p:txBody>
          <a:bodyPr vert="horz" wrap="square" lIns="0" tIns="0" rIns="0" bIns="0" rtlCol="0" anchor="t"/>
          <a:lstStyle/>
          <a:p>
            <a:pPr algn="l">
              <a:lnSpc>
                <a:spcPct val="150000"/>
              </a:lnSpc>
            </a:pPr>
            <a:r>
              <a:rPr kumimoji="1" lang="en-US" altLang="zh-CN" sz="2400">
                <a:ln w="12700">
                  <a:noFill/>
                </a:ln>
                <a:solidFill>
                  <a:schemeClr val="accent6">
                    <a:lumMod val="75000"/>
                    <a:alpha val="100000"/>
                  </a:schemeClr>
                </a:solidFill>
                <a:latin typeface="Source Han Sans CN Normal"/>
                <a:ea typeface="Source Han Sans CN Normal"/>
                <a:cs typeface="Source Han Sans CN Normal"/>
              </a:rPr>
              <a:t>缺少执行持续任务机制</a:t>
            </a:r>
            <a:endParaRPr kumimoji="1" lang="en-US" altLang="zh-CN" sz="2400">
              <a:ln w="12700">
                <a:noFill/>
              </a:ln>
              <a:solidFill>
                <a:schemeClr val="accent6">
                  <a:lumMod val="75000"/>
                  <a:alpha val="100000"/>
                </a:schemeClr>
              </a:solidFill>
              <a:latin typeface="Source Han Sans CN Normal"/>
              <a:ea typeface="Source Han Sans CN Normal"/>
              <a:cs typeface="Source Han Sans CN Normal"/>
            </a:endParaRPr>
          </a:p>
          <a:p>
            <a:pPr marL="342900" indent="-342900" algn="l">
              <a:lnSpc>
                <a:spcPct val="150000"/>
              </a:lnSpc>
              <a:buFont typeface="Arial" panose="020B0604020202090204" pitchFamily="34" charset="0"/>
              <a:buChar char="•"/>
            </a:pP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无法有效反思和</a:t>
            </a: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纠错</a:t>
            </a:r>
            <a:endParaRPr kumimoji="1" lang="zh-CN" altLang="en-US" sz="2000">
              <a:ln w="12700">
                <a:noFill/>
              </a:ln>
              <a:solidFill>
                <a:schemeClr val="accent6">
                  <a:lumMod val="75000"/>
                  <a:alpha val="100000"/>
                </a:schemeClr>
              </a:solidFill>
              <a:latin typeface="Source Han Sans CN Normal"/>
              <a:ea typeface="Source Han Sans CN Normal"/>
              <a:cs typeface="Source Han Sans CN Normal"/>
            </a:endParaRPr>
          </a:p>
          <a:p>
            <a:pPr marL="342900" indent="-342900" algn="l">
              <a:lnSpc>
                <a:spcPct val="150000"/>
              </a:lnSpc>
              <a:buFont typeface="Arial" panose="020B0604020202090204" pitchFamily="34" charset="0"/>
              <a:buChar char="•"/>
            </a:pP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无法主动</a:t>
            </a: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沟通</a:t>
            </a:r>
            <a:endParaRPr kumimoji="1" lang="zh-CN" altLang="en-US" sz="2000">
              <a:ln w="12700">
                <a:noFill/>
              </a:ln>
              <a:solidFill>
                <a:schemeClr val="accent6">
                  <a:lumMod val="75000"/>
                  <a:alpha val="100000"/>
                </a:schemeClr>
              </a:solidFill>
              <a:latin typeface="Source Han Sans CN Normal"/>
              <a:ea typeface="Source Han Sans CN Normal"/>
              <a:cs typeface="Source Han Sans CN Normal"/>
            </a:endParaRPr>
          </a:p>
          <a:p>
            <a:pPr marL="342900" indent="-342900" algn="l">
              <a:lnSpc>
                <a:spcPct val="150000"/>
              </a:lnSpc>
              <a:buFont typeface="Arial" panose="020B0604020202090204" pitchFamily="34" charset="0"/>
              <a:buChar char="•"/>
            </a:pP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缺少长期</a:t>
            </a: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记忆</a:t>
            </a:r>
            <a:endParaRPr kumimoji="1" lang="zh-CN" altLang="en-US" sz="2000">
              <a:ln w="12700">
                <a:noFill/>
              </a:ln>
              <a:solidFill>
                <a:schemeClr val="accent6">
                  <a:lumMod val="75000"/>
                  <a:alpha val="100000"/>
                </a:schemeClr>
              </a:solidFill>
              <a:latin typeface="Source Han Sans CN Normal"/>
              <a:ea typeface="Source Han Sans CN Normal"/>
              <a:cs typeface="Source Han Sans CN Normal"/>
            </a:endParaRPr>
          </a:p>
        </p:txBody>
      </p:sp>
      <p:sp>
        <p:nvSpPr>
          <p:cNvPr id="14" name="标题 1"/>
          <p:cNvSpPr txBox="1"/>
          <p:nvPr/>
        </p:nvSpPr>
        <p:spPr>
          <a:xfrm>
            <a:off x="8241695" y="1564633"/>
            <a:ext cx="3092623" cy="1025201"/>
          </a:xfrm>
          <a:prstGeom prst="rect">
            <a:avLst/>
          </a:prstGeom>
          <a:noFill/>
          <a:ln cap="sq">
            <a:noFill/>
          </a:ln>
          <a:effectLst/>
        </p:spPr>
        <p:txBody>
          <a:bodyPr vert="horz" wrap="square" lIns="64008" tIns="32004" rIns="64008" bIns="32004" rtlCol="0" anchor="ctr"/>
          <a:lstStyle/>
          <a:p>
            <a:pPr algn="ctr">
              <a:lnSpc>
                <a:spcPct val="100000"/>
              </a:lnSpc>
            </a:pPr>
            <a:r>
              <a:rPr kumimoji="1" lang="en-US" altLang="zh-CN" sz="20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03</a:t>
            </a:r>
            <a:endParaRPr kumimoji="1" lang="zh-CN" altLang="en-US"/>
          </a:p>
        </p:txBody>
      </p:sp>
      <p:sp>
        <p:nvSpPr>
          <p:cNvPr id="15" name="标题 1"/>
          <p:cNvSpPr txBox="1"/>
          <p:nvPr/>
        </p:nvSpPr>
        <p:spPr>
          <a:xfrm>
            <a:off x="1158984" y="398382"/>
            <a:ext cx="9989075" cy="432000"/>
          </a:xfrm>
          <a:prstGeom prst="rect">
            <a:avLst/>
          </a:prstGeom>
          <a:noFill/>
          <a:ln>
            <a:noFill/>
          </a:ln>
        </p:spPr>
        <p:txBody>
          <a:bodyPr vert="horz" wrap="square" lIns="0" tIns="0" rIns="0" bIns="0" rtlCol="0" anchor="ctr"/>
          <a:lstStyle/>
          <a:p>
            <a:pPr algn="l">
              <a:lnSpc>
                <a:spcPct val="120000"/>
              </a:lnSpc>
            </a:pPr>
            <a:r>
              <a:rPr kumimoji="1" lang="en-US" altLang="zh-CN" sz="2800" b="1">
                <a:ln w="12700">
                  <a:noFill/>
                </a:ln>
                <a:solidFill>
                  <a:srgbClr val="262626">
                    <a:alpha val="100000"/>
                  </a:srgbClr>
                </a:solidFill>
                <a:latin typeface="Source Han Sans CN Bold Bold"/>
                <a:ea typeface="Source Han Sans CN Bold Bold"/>
                <a:cs typeface="Source Han Sans CN Bold Bold"/>
              </a:rPr>
              <a:t>概括</a:t>
            </a:r>
            <a:endParaRPr kumimoji="1" lang="en-US" altLang="zh-CN" sz="2800" b="1">
              <a:ln w="12700">
                <a:noFill/>
              </a:ln>
              <a:solidFill>
                <a:srgbClr val="262626">
                  <a:alpha val="100000"/>
                </a:srgbClr>
              </a:solidFill>
              <a:latin typeface="Source Han Sans CN Bold Bold"/>
              <a:ea typeface="Source Han Sans CN Bold Bold"/>
              <a:cs typeface="Source Han Sans CN Bold Bold"/>
            </a:endParaRPr>
          </a:p>
        </p:txBody>
      </p:sp>
      <p:sp>
        <p:nvSpPr>
          <p:cNvPr id="16" name="标题 1"/>
          <p:cNvSpPr txBox="1"/>
          <p:nvPr/>
        </p:nvSpPr>
        <p:spPr>
          <a:xfrm>
            <a:off x="392580" y="457288"/>
            <a:ext cx="356720" cy="356720"/>
          </a:xfrm>
          <a:prstGeom prst="ellipse">
            <a:avLst/>
          </a:prstGeom>
          <a:no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574960" y="455648"/>
            <a:ext cx="360000" cy="36000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custDataLst>
              <p:tags r:id="rId1"/>
            </p:custDataLst>
          </p:nvPr>
        </p:nvSpPr>
        <p:spPr>
          <a:xfrm>
            <a:off x="695642" y="1469928"/>
            <a:ext cx="10801350" cy="1462663"/>
          </a:xfrm>
          <a:prstGeom prst="roundRect">
            <a:avLst>
              <a:gd name="adj" fmla="val 17281"/>
            </a:avLst>
          </a:prstGeom>
          <a:solidFill>
            <a:schemeClr val="lt1">
              <a:lumMod val="100000"/>
              <a:alpha val="10000"/>
            </a:schemeClr>
          </a:solidFill>
          <a:ln>
            <a:gradFill>
              <a:gsLst>
                <a:gs pos="0">
                  <a:schemeClr val="accent1">
                    <a:alpha val="70000"/>
                  </a:schemeClr>
                </a:gs>
                <a:gs pos="100000">
                  <a:schemeClr val="accent1">
                    <a:alpha val="60000"/>
                  </a:schemeClr>
                </a:gs>
              </a:gsLst>
              <a:lin ang="10740000" scaled="1"/>
            </a:gradFill>
          </a:ln>
          <a:effectLst/>
        </p:spPr>
        <p:style>
          <a:lnRef idx="2">
            <a:schemeClr val="accent1">
              <a:lumMod val="75000"/>
            </a:schemeClr>
          </a:lnRef>
          <a:fillRef idx="1">
            <a:schemeClr val="accent1"/>
          </a:fillRef>
          <a:effectRef idx="0">
            <a:srgbClr val="FFFFFF"/>
          </a:effectRef>
          <a:fontRef idx="minor">
            <a:schemeClr val="lt1"/>
          </a:fontRef>
        </p:style>
        <p:txBody>
          <a:bodyPr lIns="1007745" tIns="0" rIns="179705" bIns="71755" rtlCol="0" anchor="ctr">
            <a:noAutofit/>
          </a:bodyPr>
          <a:p>
            <a:pPr indent="0" algn="l" fontAlgn="auto">
              <a:lnSpc>
                <a:spcPct val="150000"/>
              </a:lnSpc>
              <a:spcAft>
                <a:spcPts val="0"/>
              </a:spcAft>
            </a:pPr>
            <a:r>
              <a:rPr lang="zh-CN" altLang="en-US" sz="2000" b="1" dirty="0">
                <a:solidFill>
                  <a:schemeClr val="accent6">
                    <a:lumMod val="75000"/>
                  </a:schemeClr>
                </a:solidFill>
                <a:sym typeface="+mn-ea"/>
              </a:rPr>
              <a:t>任务背景、所需的资料</a:t>
            </a:r>
            <a:endParaRPr lang="zh-CN" altLang="en-US" sz="2000" b="1" dirty="0">
              <a:solidFill>
                <a:schemeClr val="accent6">
                  <a:lumMod val="75000"/>
                </a:schemeClr>
              </a:solidFill>
              <a:sym typeface="+mn-ea"/>
            </a:endParaRPr>
          </a:p>
        </p:txBody>
      </p:sp>
      <p:sp>
        <p:nvSpPr>
          <p:cNvPr id="11" name="椭圆 10"/>
          <p:cNvSpPr/>
          <p:nvPr>
            <p:custDataLst>
              <p:tags r:id="rId2"/>
            </p:custDataLst>
          </p:nvPr>
        </p:nvSpPr>
        <p:spPr>
          <a:xfrm>
            <a:off x="1020185" y="1942451"/>
            <a:ext cx="517616" cy="517616"/>
          </a:xfrm>
          <a:prstGeom prst="ellipse">
            <a:avLst/>
          </a:prstGeom>
          <a:gradFill>
            <a:gsLst>
              <a:gs pos="0">
                <a:schemeClr val="accent1">
                  <a:alpha val="100000"/>
                </a:schemeClr>
              </a:gs>
              <a:gs pos="100000">
                <a:schemeClr val="accent1">
                  <a:alpha val="59000"/>
                </a:schemeClr>
              </a:gs>
            </a:gsLst>
            <a:lin ang="2700000" scaled="0"/>
          </a:gradFill>
          <a:ln>
            <a:noFill/>
          </a:ln>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none" numCol="1" spcCol="0" rtlCol="0" fromWordArt="0" anchor="ctr" anchorCtr="0" forceAA="0" compatLnSpc="1">
            <a:noAutofit/>
          </a:bodyPr>
          <a:p>
            <a:pPr lvl="0" algn="ctr">
              <a:buClrTx/>
              <a:buSzTx/>
              <a:buFontTx/>
            </a:pPr>
            <a:r>
              <a:rPr lang="en-US" altLang="zh-CN" sz="2200" dirty="0">
                <a:solidFill>
                  <a:srgbClr val="FFFFFF"/>
                </a:solidFill>
                <a:sym typeface="+mn-ea"/>
              </a:rPr>
              <a:t>1</a:t>
            </a:r>
            <a:endParaRPr lang="en-US" altLang="zh-CN" sz="2200" dirty="0">
              <a:solidFill>
                <a:srgbClr val="FFFFFF"/>
              </a:solidFill>
              <a:sym typeface="+mn-ea"/>
            </a:endParaRPr>
          </a:p>
        </p:txBody>
      </p:sp>
      <p:sp>
        <p:nvSpPr>
          <p:cNvPr id="2" name="圆角矩形 1"/>
          <p:cNvSpPr/>
          <p:nvPr>
            <p:custDataLst>
              <p:tags r:id="rId3"/>
            </p:custDataLst>
          </p:nvPr>
        </p:nvSpPr>
        <p:spPr>
          <a:xfrm>
            <a:off x="695642" y="3088194"/>
            <a:ext cx="10801350" cy="1462663"/>
          </a:xfrm>
          <a:prstGeom prst="roundRect">
            <a:avLst>
              <a:gd name="adj" fmla="val 17281"/>
            </a:avLst>
          </a:prstGeom>
          <a:solidFill>
            <a:schemeClr val="lt1">
              <a:lumMod val="100000"/>
              <a:alpha val="10000"/>
            </a:schemeClr>
          </a:solidFill>
          <a:ln>
            <a:gradFill>
              <a:gsLst>
                <a:gs pos="0">
                  <a:schemeClr val="accent1">
                    <a:alpha val="70000"/>
                  </a:schemeClr>
                </a:gs>
                <a:gs pos="100000">
                  <a:schemeClr val="accent1">
                    <a:alpha val="60000"/>
                  </a:schemeClr>
                </a:gs>
              </a:gsLst>
              <a:lin ang="10740000" scaled="1"/>
            </a:gradFill>
          </a:ln>
          <a:effectLst/>
        </p:spPr>
        <p:style>
          <a:lnRef idx="2">
            <a:schemeClr val="accent1">
              <a:lumMod val="75000"/>
            </a:schemeClr>
          </a:lnRef>
          <a:fillRef idx="1">
            <a:schemeClr val="accent1"/>
          </a:fillRef>
          <a:effectRef idx="0">
            <a:srgbClr val="FFFFFF"/>
          </a:effectRef>
          <a:fontRef idx="minor">
            <a:schemeClr val="lt1"/>
          </a:fontRef>
        </p:style>
        <p:txBody>
          <a:bodyPr lIns="1007745" tIns="0" rIns="179705" bIns="71755" rtlCol="0" anchor="ctr">
            <a:noAutofit/>
          </a:bodyPr>
          <a:p>
            <a:pPr indent="0" algn="l" fontAlgn="auto">
              <a:lnSpc>
                <a:spcPct val="150000"/>
              </a:lnSpc>
              <a:spcAft>
                <a:spcPts val="0"/>
              </a:spcAft>
            </a:pPr>
            <a:r>
              <a:rPr lang="zh-CN" altLang="en-US" sz="2000" b="1" dirty="0">
                <a:solidFill>
                  <a:schemeClr val="accent6">
                    <a:lumMod val="75000"/>
                  </a:schemeClr>
                </a:solidFill>
                <a:sym typeface="+mn-ea"/>
              </a:rPr>
              <a:t>私聊信息、团队默契、隐形规则</a:t>
            </a:r>
            <a:endParaRPr lang="zh-CN" altLang="en-US" sz="2000" b="1" dirty="0">
              <a:solidFill>
                <a:schemeClr val="accent6">
                  <a:lumMod val="75000"/>
                </a:schemeClr>
              </a:solidFill>
              <a:sym typeface="+mn-ea"/>
            </a:endParaRPr>
          </a:p>
        </p:txBody>
      </p:sp>
      <p:sp>
        <p:nvSpPr>
          <p:cNvPr id="17" name="椭圆 16"/>
          <p:cNvSpPr/>
          <p:nvPr>
            <p:custDataLst>
              <p:tags r:id="rId4"/>
            </p:custDataLst>
          </p:nvPr>
        </p:nvSpPr>
        <p:spPr>
          <a:xfrm>
            <a:off x="1020185" y="3560717"/>
            <a:ext cx="517616" cy="517616"/>
          </a:xfrm>
          <a:prstGeom prst="ellipse">
            <a:avLst/>
          </a:prstGeom>
          <a:gradFill>
            <a:gsLst>
              <a:gs pos="0">
                <a:schemeClr val="accent1">
                  <a:alpha val="100000"/>
                </a:schemeClr>
              </a:gs>
              <a:gs pos="100000">
                <a:schemeClr val="accent1">
                  <a:alpha val="59000"/>
                </a:schemeClr>
              </a:gs>
            </a:gsLst>
            <a:lin ang="2700000" scaled="0"/>
          </a:gradFill>
          <a:ln>
            <a:noFill/>
          </a:ln>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none" numCol="1" spcCol="0" rtlCol="0" fromWordArt="0" anchor="ctr" anchorCtr="0" forceAA="0" compatLnSpc="1">
            <a:noAutofit/>
          </a:bodyPr>
          <a:p>
            <a:pPr lvl="0" algn="ctr">
              <a:buClrTx/>
              <a:buSzTx/>
              <a:buFontTx/>
            </a:pPr>
            <a:r>
              <a:rPr lang="en-US" altLang="zh-CN" sz="2200" dirty="0">
                <a:solidFill>
                  <a:srgbClr val="FFFFFF"/>
                </a:solidFill>
                <a:sym typeface="+mn-ea"/>
              </a:rPr>
              <a:t>2</a:t>
            </a:r>
            <a:endParaRPr lang="en-US" altLang="zh-CN" sz="2200" dirty="0">
              <a:solidFill>
                <a:srgbClr val="FFFFFF"/>
              </a:solidFill>
              <a:sym typeface="+mn-ea"/>
            </a:endParaRPr>
          </a:p>
        </p:txBody>
      </p:sp>
      <p:sp>
        <p:nvSpPr>
          <p:cNvPr id="3" name="圆角矩形 2"/>
          <p:cNvSpPr/>
          <p:nvPr>
            <p:custDataLst>
              <p:tags r:id="rId5"/>
            </p:custDataLst>
          </p:nvPr>
        </p:nvSpPr>
        <p:spPr>
          <a:xfrm>
            <a:off x="695642" y="4706459"/>
            <a:ext cx="10801350" cy="1462663"/>
          </a:xfrm>
          <a:prstGeom prst="roundRect">
            <a:avLst>
              <a:gd name="adj" fmla="val 17281"/>
            </a:avLst>
          </a:prstGeom>
          <a:solidFill>
            <a:schemeClr val="lt1">
              <a:lumMod val="100000"/>
              <a:alpha val="10000"/>
            </a:schemeClr>
          </a:solidFill>
          <a:ln>
            <a:gradFill>
              <a:gsLst>
                <a:gs pos="0">
                  <a:schemeClr val="accent1">
                    <a:alpha val="70000"/>
                  </a:schemeClr>
                </a:gs>
                <a:gs pos="100000">
                  <a:schemeClr val="accent1">
                    <a:alpha val="60000"/>
                  </a:schemeClr>
                </a:gs>
              </a:gsLst>
              <a:lin ang="10740000" scaled="1"/>
            </a:gradFill>
          </a:ln>
          <a:effectLst/>
        </p:spPr>
        <p:style>
          <a:lnRef idx="2">
            <a:schemeClr val="accent1">
              <a:lumMod val="75000"/>
            </a:schemeClr>
          </a:lnRef>
          <a:fillRef idx="1">
            <a:schemeClr val="accent1"/>
          </a:fillRef>
          <a:effectRef idx="0">
            <a:srgbClr val="FFFFFF"/>
          </a:effectRef>
          <a:fontRef idx="minor">
            <a:schemeClr val="lt1"/>
          </a:fontRef>
        </p:style>
        <p:txBody>
          <a:bodyPr lIns="1007745" tIns="0" rIns="179705" bIns="71755" rtlCol="0" anchor="ctr">
            <a:noAutofit/>
          </a:bodyPr>
          <a:p>
            <a:pPr indent="0" algn="l" fontAlgn="auto">
              <a:lnSpc>
                <a:spcPct val="150000"/>
              </a:lnSpc>
              <a:spcAft>
                <a:spcPts val="0"/>
              </a:spcAft>
            </a:pPr>
            <a:r>
              <a:rPr lang="zh-CN" altLang="en-US" sz="2000" b="1" dirty="0">
                <a:solidFill>
                  <a:schemeClr val="accent6">
                    <a:lumMod val="75000"/>
                  </a:schemeClr>
                </a:solidFill>
                <a:sym typeface="+mn-ea"/>
              </a:rPr>
              <a:t>例子:</a:t>
            </a:r>
            <a:br>
              <a:rPr lang="zh-CN" altLang="en-US" sz="2000" b="1" dirty="0">
                <a:solidFill>
                  <a:schemeClr val="accent6">
                    <a:lumMod val="75000"/>
                  </a:schemeClr>
                </a:solidFill>
                <a:sym typeface="+mn-ea"/>
              </a:rPr>
            </a:br>
            <a:r>
              <a:rPr lang="zh-CN" altLang="en-US" sz="2000" b="1" dirty="0">
                <a:solidFill>
                  <a:schemeClr val="accent6">
                    <a:lumMod val="75000"/>
                  </a:schemeClr>
                </a:solidFill>
                <a:sym typeface="+mn-ea"/>
              </a:rPr>
              <a:t>一个问题只有一个特定员工知道怎么做</a:t>
            </a:r>
            <a:endParaRPr lang="zh-CN" altLang="en-US" sz="2000" b="1" dirty="0">
              <a:solidFill>
                <a:schemeClr val="accent6">
                  <a:lumMod val="75000"/>
                </a:schemeClr>
              </a:solidFill>
              <a:sym typeface="+mn-ea"/>
            </a:endParaRPr>
          </a:p>
          <a:p>
            <a:pPr indent="0" algn="l" fontAlgn="auto">
              <a:lnSpc>
                <a:spcPct val="150000"/>
              </a:lnSpc>
              <a:spcAft>
                <a:spcPts val="0"/>
              </a:spcAft>
            </a:pPr>
            <a:r>
              <a:rPr lang="zh-CN" altLang="en-US" sz="2000" b="1" dirty="0">
                <a:solidFill>
                  <a:schemeClr val="accent6">
                    <a:lumMod val="75000"/>
                  </a:schemeClr>
                </a:solidFill>
                <a:sym typeface="+mn-ea"/>
              </a:rPr>
              <a:t>一个会要拉十几个人沟通协调</a:t>
            </a:r>
            <a:endParaRPr lang="zh-CN" altLang="en-US" sz="2000" b="1" dirty="0">
              <a:solidFill>
                <a:schemeClr val="accent6">
                  <a:lumMod val="75000"/>
                </a:schemeClr>
              </a:solidFill>
              <a:sym typeface="+mn-ea"/>
            </a:endParaRPr>
          </a:p>
        </p:txBody>
      </p:sp>
      <p:sp>
        <p:nvSpPr>
          <p:cNvPr id="22" name="椭圆 21"/>
          <p:cNvSpPr/>
          <p:nvPr>
            <p:custDataLst>
              <p:tags r:id="rId6"/>
            </p:custDataLst>
          </p:nvPr>
        </p:nvSpPr>
        <p:spPr>
          <a:xfrm>
            <a:off x="1020185" y="5178982"/>
            <a:ext cx="517616" cy="517616"/>
          </a:xfrm>
          <a:prstGeom prst="ellipse">
            <a:avLst/>
          </a:prstGeom>
          <a:gradFill>
            <a:gsLst>
              <a:gs pos="0">
                <a:schemeClr val="accent1">
                  <a:alpha val="100000"/>
                </a:schemeClr>
              </a:gs>
              <a:gs pos="100000">
                <a:schemeClr val="accent1">
                  <a:alpha val="59000"/>
                </a:schemeClr>
              </a:gs>
            </a:gsLst>
            <a:lin ang="2700000" scaled="0"/>
          </a:gradFill>
          <a:ln>
            <a:noFill/>
          </a:ln>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none" numCol="1" spcCol="0" rtlCol="0" fromWordArt="0" anchor="ctr" anchorCtr="0" forceAA="0" compatLnSpc="1">
            <a:noAutofit/>
          </a:bodyPr>
          <a:p>
            <a:pPr lvl="0" algn="ctr">
              <a:buClrTx/>
              <a:buSzTx/>
              <a:buFontTx/>
            </a:pPr>
            <a:r>
              <a:rPr lang="en-US" altLang="zh-CN" sz="2200" dirty="0">
                <a:solidFill>
                  <a:srgbClr val="FFFFFF"/>
                </a:solidFill>
                <a:sym typeface="+mn-ea"/>
              </a:rPr>
              <a:t>3</a:t>
            </a:r>
            <a:endParaRPr lang="en-US" altLang="zh-CN" sz="2200" dirty="0">
              <a:solidFill>
                <a:srgbClr val="FFFFFF"/>
              </a:solidFill>
              <a:sym typeface="+mn-ea"/>
            </a:endParaRPr>
          </a:p>
        </p:txBody>
      </p:sp>
      <p:grpSp>
        <p:nvGrpSpPr>
          <p:cNvPr id="5" name="组合 4"/>
          <p:cNvGrpSpPr/>
          <p:nvPr/>
        </p:nvGrpSpPr>
        <p:grpSpPr>
          <a:xfrm>
            <a:off x="392430" y="398145"/>
            <a:ext cx="10754995" cy="431800"/>
            <a:chOff x="618" y="627"/>
            <a:chExt cx="16937" cy="680"/>
          </a:xfrm>
        </p:grpSpPr>
        <p:sp>
          <p:nvSpPr>
            <p:cNvPr id="6" name="标题 1"/>
            <p:cNvSpPr txBox="1"/>
            <p:nvPr/>
          </p:nvSpPr>
          <p:spPr>
            <a:xfrm>
              <a:off x="1825" y="627"/>
              <a:ext cx="15731" cy="680"/>
            </a:xfrm>
            <a:prstGeom prst="rect">
              <a:avLst/>
            </a:prstGeom>
            <a:noFill/>
            <a:ln>
              <a:noFill/>
            </a:ln>
          </p:spPr>
          <p:txBody>
            <a:bodyPr vert="horz" wrap="square" lIns="0" tIns="0" rIns="0" bIns="0" rtlCol="0" anchor="ctr"/>
            <a:lstStyle/>
            <a:p>
              <a:pPr algn="l">
                <a:lnSpc>
                  <a:spcPct val="120000"/>
                </a:lnSpc>
              </a:pPr>
              <a:r>
                <a:rPr kumimoji="1" lang="zh-CN" altLang="en-US" sz="2800" b="1">
                  <a:ln w="12700">
                    <a:noFill/>
                  </a:ln>
                  <a:solidFill>
                    <a:schemeClr val="accent6">
                      <a:lumMod val="75000"/>
                      <a:alpha val="100000"/>
                    </a:schemeClr>
                  </a:solidFill>
                  <a:latin typeface="Source Han Sans CN Bold Bold"/>
                  <a:ea typeface="Source Han Sans CN Bold Bold"/>
                  <a:cs typeface="Source Han Sans CN Bold Bold"/>
                </a:rPr>
                <a:t>原因 </a:t>
              </a:r>
              <a:r>
                <a:rPr kumimoji="1" lang="en-US" altLang="zh-CN" sz="2800" b="1">
                  <a:ln w="12700">
                    <a:noFill/>
                  </a:ln>
                  <a:solidFill>
                    <a:schemeClr val="accent6">
                      <a:lumMod val="75000"/>
                      <a:alpha val="100000"/>
                    </a:schemeClr>
                  </a:solidFill>
                  <a:latin typeface="Source Han Sans CN Bold Bold"/>
                  <a:ea typeface="Source Han Sans CN Bold Bold"/>
                  <a:cs typeface="Source Han Sans CN Bold Bold"/>
                </a:rPr>
                <a:t>1 – 知识未文档化</a:t>
              </a:r>
              <a:endParaRPr kumimoji="1" lang="en-US" altLang="zh-CN" sz="2800" b="1">
                <a:ln w="12700">
                  <a:noFill/>
                </a:ln>
                <a:solidFill>
                  <a:schemeClr val="accent6">
                    <a:lumMod val="75000"/>
                    <a:alpha val="100000"/>
                  </a:schemeClr>
                </a:solidFill>
                <a:latin typeface="Source Han Sans CN Bold Bold"/>
                <a:ea typeface="Source Han Sans CN Bold Bold"/>
                <a:cs typeface="Source Han Sans CN Bold Bold"/>
              </a:endParaRPr>
            </a:p>
          </p:txBody>
        </p:sp>
        <p:sp>
          <p:nvSpPr>
            <p:cNvPr id="18" name="标题 1"/>
            <p:cNvSpPr txBox="1"/>
            <p:nvPr/>
          </p:nvSpPr>
          <p:spPr>
            <a:xfrm>
              <a:off x="618" y="720"/>
              <a:ext cx="562" cy="562"/>
            </a:xfrm>
            <a:prstGeom prst="ellipse">
              <a:avLst/>
            </a:prstGeom>
            <a:no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905" y="718"/>
              <a:ext cx="567" cy="567"/>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Tree>
    <p:custDataLst>
      <p:tags r:id="rId7"/>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alpha val="100000"/>
                </a:schemeClr>
              </a:gs>
              <a:gs pos="100000">
                <a:schemeClr val="accent1">
                  <a:lumMod val="20000"/>
                  <a:lumOff val="80000"/>
                </a:schemeClr>
              </a:gs>
            </a:gsLst>
            <a:lin ang="5400000" scaled="0"/>
          </a:gradFill>
          <a:ln w="9525"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633220" y="3531870"/>
            <a:ext cx="4169410" cy="1666240"/>
          </a:xfrm>
          <a:prstGeom prst="rect">
            <a:avLst/>
          </a:prstGeom>
          <a:noFill/>
          <a:ln>
            <a:noFill/>
          </a:ln>
        </p:spPr>
        <p:txBody>
          <a:bodyPr vert="horz" wrap="square" lIns="0" tIns="0" rIns="0" bIns="0" rtlCol="0" anchor="t"/>
          <a:lstStyle/>
          <a:p>
            <a:pPr marL="285750" indent="-285750" algn="l">
              <a:lnSpc>
                <a:spcPct val="140000"/>
              </a:lnSpc>
              <a:buFont typeface="Arial" panose="020B0604020202090204" pitchFamily="34" charset="0"/>
              <a:buChar char="•"/>
            </a:pPr>
            <a:r>
              <a:rPr kumimoji="1" lang="en-US" altLang="zh-CN" sz="2000">
                <a:ln w="12700">
                  <a:noFill/>
                </a:ln>
                <a:solidFill>
                  <a:schemeClr val="accent6">
                    <a:lumMod val="75000"/>
                    <a:alpha val="100000"/>
                  </a:schemeClr>
                </a:solidFill>
                <a:latin typeface="Source Han Sans CN Normal"/>
                <a:ea typeface="Source Han Sans CN Normal"/>
                <a:cs typeface="Source Han Sans CN Normal"/>
              </a:rPr>
              <a:t>GUI</a:t>
            </a: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界面为主</a:t>
            </a:r>
            <a:endParaRPr kumimoji="1" lang="zh-CN" altLang="en-US" sz="2000">
              <a:ln w="12700">
                <a:noFill/>
              </a:ln>
              <a:solidFill>
                <a:schemeClr val="accent6">
                  <a:lumMod val="75000"/>
                  <a:alpha val="100000"/>
                </a:schemeClr>
              </a:solidFill>
              <a:latin typeface="Source Han Sans CN Normal"/>
              <a:ea typeface="Source Han Sans CN Normal"/>
              <a:cs typeface="Source Han Sans CN Normal"/>
            </a:endParaRPr>
          </a:p>
          <a:p>
            <a:pPr marL="285750" indent="-285750" algn="l">
              <a:lnSpc>
                <a:spcPct val="140000"/>
              </a:lnSpc>
              <a:buFont typeface="Arial" panose="020B0604020202090204" pitchFamily="34" charset="0"/>
              <a:buChar char="•"/>
            </a:pP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缺乏</a:t>
            </a:r>
            <a:r>
              <a:rPr kumimoji="1" lang="en-US" altLang="zh-CN" sz="2000">
                <a:ln w="12700">
                  <a:noFill/>
                </a:ln>
                <a:solidFill>
                  <a:schemeClr val="accent6">
                    <a:lumMod val="75000"/>
                    <a:alpha val="100000"/>
                  </a:schemeClr>
                </a:solidFill>
                <a:latin typeface="Source Han Sans CN Normal"/>
                <a:ea typeface="Source Han Sans CN Normal"/>
                <a:cs typeface="Source Han Sans CN Normal"/>
              </a:rPr>
              <a:t>API</a:t>
            </a: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和命令行接口供程序使用</a:t>
            </a:r>
            <a:endParaRPr kumimoji="1" lang="zh-CN" altLang="en-US" sz="2000">
              <a:ln w="12700">
                <a:noFill/>
              </a:ln>
              <a:solidFill>
                <a:schemeClr val="accent6">
                  <a:lumMod val="75000"/>
                  <a:alpha val="100000"/>
                </a:schemeClr>
              </a:solidFill>
              <a:latin typeface="Source Han Sans CN Normal"/>
              <a:ea typeface="Source Han Sans CN Normal"/>
              <a:cs typeface="Source Han Sans CN Normal"/>
            </a:endParaRPr>
          </a:p>
          <a:p>
            <a:pPr marL="285750" indent="-285750" algn="l">
              <a:lnSpc>
                <a:spcPct val="140000"/>
              </a:lnSpc>
              <a:buFont typeface="Arial" panose="020B0604020202090204" pitchFamily="34" charset="0"/>
              <a:buChar char="•"/>
            </a:pP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系统设计初衷未考虑</a:t>
            </a:r>
            <a:r>
              <a:rPr kumimoji="1" lang="en-US" altLang="zh-CN" sz="2000">
                <a:ln w="12700">
                  <a:noFill/>
                </a:ln>
                <a:solidFill>
                  <a:schemeClr val="accent6">
                    <a:lumMod val="75000"/>
                    <a:alpha val="100000"/>
                  </a:schemeClr>
                </a:solidFill>
                <a:latin typeface="Source Han Sans CN Normal"/>
                <a:ea typeface="Source Han Sans CN Normal"/>
                <a:cs typeface="Source Han Sans CN Normal"/>
              </a:rPr>
              <a:t>AI</a:t>
            </a: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作为用户</a:t>
            </a:r>
            <a:endParaRPr kumimoji="1" lang="zh-CN" altLang="en-US" sz="2000">
              <a:ln w="12700">
                <a:noFill/>
              </a:ln>
              <a:solidFill>
                <a:schemeClr val="accent6">
                  <a:lumMod val="75000"/>
                  <a:alpha val="100000"/>
                </a:schemeClr>
              </a:solidFill>
              <a:latin typeface="Source Han Sans CN Normal"/>
              <a:ea typeface="Source Han Sans CN Normal"/>
              <a:cs typeface="Source Han Sans CN Normal"/>
            </a:endParaRPr>
          </a:p>
        </p:txBody>
      </p:sp>
      <p:sp>
        <p:nvSpPr>
          <p:cNvPr id="4" name="标题 1"/>
          <p:cNvSpPr txBox="1"/>
          <p:nvPr/>
        </p:nvSpPr>
        <p:spPr>
          <a:xfrm>
            <a:off x="1600835" y="2839720"/>
            <a:ext cx="3138170" cy="496570"/>
          </a:xfrm>
          <a:prstGeom prst="rect">
            <a:avLst/>
          </a:prstGeom>
          <a:noFill/>
          <a:ln>
            <a:noFill/>
          </a:ln>
        </p:spPr>
        <p:txBody>
          <a:bodyPr vert="horz" wrap="square" lIns="0" tIns="0" rIns="0" bIns="0" rtlCol="0" anchor="ctr"/>
          <a:lstStyle/>
          <a:p>
            <a:pPr algn="l">
              <a:lnSpc>
                <a:spcPct val="110000"/>
              </a:lnSpc>
            </a:pPr>
            <a:r>
              <a:rPr kumimoji="1" lang="en-US" altLang="zh-CN" sz="2400" b="1">
                <a:ln w="12700">
                  <a:noFill/>
                </a:ln>
                <a:solidFill>
                  <a:schemeClr val="accent6">
                    <a:lumMod val="75000"/>
                    <a:alpha val="100000"/>
                  </a:schemeClr>
                </a:solidFill>
                <a:latin typeface="Source Han Sans CN Normal"/>
                <a:ea typeface="Source Han Sans CN Normal"/>
                <a:cs typeface="Source Han Sans CN Normal"/>
              </a:rPr>
              <a:t>01 </a:t>
            </a:r>
            <a:r>
              <a:rPr kumimoji="1" lang="zh-CN" altLang="en-US" sz="2400" b="1">
                <a:ln w="12700">
                  <a:noFill/>
                </a:ln>
                <a:solidFill>
                  <a:schemeClr val="accent6">
                    <a:lumMod val="75000"/>
                    <a:alpha val="100000"/>
                  </a:schemeClr>
                </a:solidFill>
                <a:latin typeface="Source Han Sans CN Normal"/>
                <a:ea typeface="Source Han Sans CN Normal"/>
                <a:cs typeface="Source Han Sans CN Normal"/>
              </a:rPr>
              <a:t>仅人类可用的</a:t>
            </a:r>
            <a:r>
              <a:rPr kumimoji="1" lang="zh-CN" altLang="en-US" sz="2400" b="1">
                <a:ln w="12700">
                  <a:noFill/>
                </a:ln>
                <a:solidFill>
                  <a:schemeClr val="accent6">
                    <a:lumMod val="75000"/>
                    <a:alpha val="100000"/>
                  </a:schemeClr>
                </a:solidFill>
                <a:latin typeface="Source Han Sans CN Normal"/>
                <a:ea typeface="Source Han Sans CN Normal"/>
                <a:cs typeface="Source Han Sans CN Normal"/>
              </a:rPr>
              <a:t>界面</a:t>
            </a:r>
            <a:endParaRPr kumimoji="1" lang="zh-CN" altLang="en-US" sz="2400" b="1">
              <a:ln w="12700">
                <a:noFill/>
              </a:ln>
              <a:solidFill>
                <a:schemeClr val="accent6">
                  <a:lumMod val="75000"/>
                  <a:alpha val="100000"/>
                </a:schemeClr>
              </a:solidFill>
              <a:latin typeface="Source Han Sans CN Normal"/>
              <a:ea typeface="Source Han Sans CN Normal"/>
              <a:cs typeface="Source Han Sans CN Normal"/>
            </a:endParaRPr>
          </a:p>
        </p:txBody>
      </p:sp>
      <p:sp>
        <p:nvSpPr>
          <p:cNvPr id="5" name="标题 1"/>
          <p:cNvSpPr txBox="1"/>
          <p:nvPr/>
        </p:nvSpPr>
        <p:spPr>
          <a:xfrm>
            <a:off x="2385744" y="2355717"/>
            <a:ext cx="1272832" cy="411060"/>
          </a:xfrm>
          <a:prstGeom prst="ellipse">
            <a:avLst/>
          </a:prstGeom>
          <a:noFill/>
          <a:ln w="57150" cap="sq">
            <a:solidFill>
              <a:schemeClr val="bg1">
                <a:lumMod val="9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2580711" y="1801935"/>
            <a:ext cx="882902" cy="88290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2621593" y="1842817"/>
            <a:ext cx="801138" cy="801136"/>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2870956" y="2097059"/>
            <a:ext cx="302408" cy="292650"/>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flipH="1">
            <a:off x="2499672" y="1812311"/>
            <a:ext cx="121920" cy="121920"/>
          </a:xfrm>
          <a:prstGeom prst="ellips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6617970" y="2839720"/>
            <a:ext cx="4433570" cy="496570"/>
          </a:xfrm>
          <a:prstGeom prst="rect">
            <a:avLst/>
          </a:prstGeom>
          <a:noFill/>
          <a:ln>
            <a:noFill/>
          </a:ln>
        </p:spPr>
        <p:txBody>
          <a:bodyPr vert="horz" wrap="square" lIns="0" tIns="0" rIns="0" bIns="0" rtlCol="0" anchor="ctr"/>
          <a:lstStyle/>
          <a:p>
            <a:pPr algn="l">
              <a:lnSpc>
                <a:spcPct val="110000"/>
              </a:lnSpc>
            </a:pPr>
            <a:r>
              <a:rPr kumimoji="1" lang="en-US" altLang="zh-CN" sz="2400" b="1">
                <a:ln w="12700">
                  <a:noFill/>
                </a:ln>
                <a:solidFill>
                  <a:schemeClr val="accent6">
                    <a:lumMod val="75000"/>
                    <a:alpha val="100000"/>
                  </a:schemeClr>
                </a:solidFill>
                <a:latin typeface="Source Han Sans CN Normal"/>
                <a:ea typeface="Source Han Sans CN Normal"/>
                <a:cs typeface="Source Han Sans CN Normal"/>
              </a:rPr>
              <a:t>02 AI</a:t>
            </a:r>
            <a:r>
              <a:rPr kumimoji="1" lang="zh-CN" altLang="en-US" sz="2400" b="1">
                <a:ln w="12700">
                  <a:noFill/>
                </a:ln>
                <a:solidFill>
                  <a:schemeClr val="accent6">
                    <a:lumMod val="75000"/>
                    <a:alpha val="100000"/>
                  </a:schemeClr>
                </a:solidFill>
                <a:latin typeface="Source Han Sans CN Normal"/>
                <a:ea typeface="Source Han Sans CN Normal"/>
                <a:cs typeface="Source Han Sans CN Normal"/>
              </a:rPr>
              <a:t>的操作</a:t>
            </a:r>
            <a:r>
              <a:rPr kumimoji="1" lang="zh-CN" altLang="en-US" sz="2400" b="1">
                <a:ln w="12700">
                  <a:noFill/>
                </a:ln>
                <a:solidFill>
                  <a:schemeClr val="accent6">
                    <a:lumMod val="75000"/>
                    <a:alpha val="100000"/>
                  </a:schemeClr>
                </a:solidFill>
                <a:latin typeface="Source Han Sans CN Normal"/>
                <a:ea typeface="Source Han Sans CN Normal"/>
                <a:cs typeface="Source Han Sans CN Normal"/>
              </a:rPr>
              <a:t>困境</a:t>
            </a:r>
            <a:endParaRPr kumimoji="1" lang="zh-CN" altLang="en-US" sz="2400" b="1">
              <a:ln w="12700">
                <a:noFill/>
              </a:ln>
              <a:solidFill>
                <a:schemeClr val="accent6">
                  <a:lumMod val="75000"/>
                  <a:alpha val="100000"/>
                </a:schemeClr>
              </a:solidFill>
              <a:latin typeface="Source Han Sans CN Normal"/>
              <a:ea typeface="Source Han Sans CN Normal"/>
              <a:cs typeface="Source Han Sans CN Normal"/>
            </a:endParaRPr>
          </a:p>
        </p:txBody>
      </p:sp>
      <p:sp>
        <p:nvSpPr>
          <p:cNvPr id="12" name="标题 1"/>
          <p:cNvSpPr txBox="1"/>
          <p:nvPr/>
        </p:nvSpPr>
        <p:spPr>
          <a:xfrm>
            <a:off x="7874930" y="2355717"/>
            <a:ext cx="1272832" cy="411060"/>
          </a:xfrm>
          <a:prstGeom prst="ellipse">
            <a:avLst/>
          </a:prstGeom>
          <a:noFill/>
          <a:ln w="57150" cap="sq">
            <a:solidFill>
              <a:schemeClr val="bg1">
                <a:lumMod val="9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8069897" y="1801935"/>
            <a:ext cx="882902" cy="88290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8110778" y="1842817"/>
            <a:ext cx="801138" cy="801136"/>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8360143" y="2106301"/>
            <a:ext cx="302408" cy="274167"/>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6" name="标题 1"/>
          <p:cNvSpPr txBox="1"/>
          <p:nvPr/>
        </p:nvSpPr>
        <p:spPr>
          <a:xfrm flipH="1">
            <a:off x="7988858" y="1812311"/>
            <a:ext cx="121920" cy="121920"/>
          </a:xfrm>
          <a:prstGeom prst="ellips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1158984" y="398382"/>
            <a:ext cx="9989075" cy="432000"/>
          </a:xfrm>
          <a:prstGeom prst="rect">
            <a:avLst/>
          </a:prstGeom>
          <a:noFill/>
          <a:ln>
            <a:noFill/>
          </a:ln>
        </p:spPr>
        <p:txBody>
          <a:bodyPr vert="horz" wrap="square" lIns="0" tIns="0" rIns="0" bIns="0" rtlCol="0" anchor="ctr"/>
          <a:lstStyle/>
          <a:p>
            <a:pPr algn="l">
              <a:lnSpc>
                <a:spcPct val="120000"/>
              </a:lnSpc>
            </a:pPr>
            <a:r>
              <a:rPr kumimoji="1" lang="zh-CN" altLang="en-US" sz="3200" b="1">
                <a:ln w="12700">
                  <a:noFill/>
                </a:ln>
                <a:solidFill>
                  <a:schemeClr val="accent6">
                    <a:lumMod val="75000"/>
                    <a:alpha val="100000"/>
                  </a:schemeClr>
                </a:solidFill>
                <a:latin typeface="Source Han Sans CN Bold Bold"/>
                <a:ea typeface="Source Han Sans CN Bold Bold"/>
                <a:cs typeface="Source Han Sans CN Bold Bold"/>
                <a:sym typeface="+mn-ea"/>
              </a:rPr>
              <a:t>原因 </a:t>
            </a:r>
            <a:r>
              <a:rPr kumimoji="1" lang="en-US" altLang="zh-CN" sz="3200" b="1">
                <a:ln w="12700">
                  <a:noFill/>
                </a:ln>
                <a:solidFill>
                  <a:schemeClr val="accent6">
                    <a:lumMod val="75000"/>
                    <a:alpha val="100000"/>
                  </a:schemeClr>
                </a:solidFill>
                <a:latin typeface="Source Han Sans CN Bold Bold"/>
                <a:ea typeface="Source Han Sans CN Bold Bold"/>
                <a:cs typeface="Source Han Sans CN Bold Bold"/>
                <a:sym typeface="+mn-ea"/>
              </a:rPr>
              <a:t>2 – 内部工具仅GUI界面，AI难以操作</a:t>
            </a:r>
            <a:endParaRPr kumimoji="1" lang="en-US" altLang="zh-CN" sz="3200" b="1">
              <a:ln w="12700">
                <a:noFill/>
              </a:ln>
              <a:solidFill>
                <a:schemeClr val="accent6">
                  <a:lumMod val="75000"/>
                  <a:alpha val="100000"/>
                </a:schemeClr>
              </a:solidFill>
              <a:latin typeface="Source Han Sans CN Bold Bold"/>
              <a:ea typeface="Source Han Sans CN Bold Bold"/>
              <a:cs typeface="Source Han Sans CN Bold Bold"/>
              <a:sym typeface="+mn-ea"/>
            </a:endParaRPr>
          </a:p>
        </p:txBody>
      </p:sp>
      <p:sp>
        <p:nvSpPr>
          <p:cNvPr id="18" name="标题 1"/>
          <p:cNvSpPr txBox="1"/>
          <p:nvPr/>
        </p:nvSpPr>
        <p:spPr>
          <a:xfrm>
            <a:off x="392580" y="457288"/>
            <a:ext cx="356720" cy="356720"/>
          </a:xfrm>
          <a:prstGeom prst="ellipse">
            <a:avLst/>
          </a:prstGeom>
          <a:no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574960" y="455648"/>
            <a:ext cx="360000" cy="36000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6672580" y="3571875"/>
            <a:ext cx="4363720" cy="1527810"/>
          </a:xfrm>
          <a:prstGeom prst="rect">
            <a:avLst/>
          </a:prstGeom>
          <a:noFill/>
          <a:ln>
            <a:noFill/>
          </a:ln>
        </p:spPr>
        <p:txBody>
          <a:bodyPr vert="horz" wrap="square" lIns="0" tIns="0" rIns="0" bIns="0" rtlCol="0" anchor="t"/>
          <a:p>
            <a:pPr marL="285750" indent="-285750" algn="l">
              <a:lnSpc>
                <a:spcPct val="140000"/>
              </a:lnSpc>
              <a:buFont typeface="Arial" panose="020B0604020202090204" pitchFamily="34" charset="0"/>
              <a:buChar char="•"/>
            </a:pP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擅长文本和</a:t>
            </a:r>
            <a:r>
              <a:rPr kumimoji="1" lang="en-US" altLang="zh-CN" sz="2000">
                <a:ln w="12700">
                  <a:noFill/>
                </a:ln>
                <a:solidFill>
                  <a:schemeClr val="accent6">
                    <a:lumMod val="75000"/>
                    <a:alpha val="100000"/>
                  </a:schemeClr>
                </a:solidFill>
                <a:latin typeface="Source Han Sans CN Normal"/>
                <a:ea typeface="Source Han Sans CN Normal"/>
                <a:cs typeface="Source Han Sans CN Normal"/>
              </a:rPr>
              <a:t>API</a:t>
            </a: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调用</a:t>
            </a:r>
            <a:r>
              <a:rPr kumimoji="1" lang="en-US" altLang="zh-CN" sz="2000">
                <a:ln w="12700">
                  <a:noFill/>
                </a:ln>
                <a:solidFill>
                  <a:schemeClr val="accent6">
                    <a:lumMod val="75000"/>
                    <a:alpha val="100000"/>
                  </a:schemeClr>
                </a:solidFill>
                <a:latin typeface="Source Han Sans CN Normal"/>
                <a:ea typeface="Source Han Sans CN Normal"/>
                <a:cs typeface="Source Han Sans CN Normal"/>
              </a:rPr>
              <a:t>，</a:t>
            </a:r>
            <a:endParaRPr kumimoji="1" lang="en-US" altLang="zh-CN" sz="2000">
              <a:ln w="12700">
                <a:noFill/>
              </a:ln>
              <a:solidFill>
                <a:schemeClr val="accent6">
                  <a:lumMod val="75000"/>
                  <a:alpha val="100000"/>
                </a:schemeClr>
              </a:solidFill>
              <a:latin typeface="Source Han Sans CN Normal"/>
              <a:ea typeface="Source Han Sans CN Normal"/>
              <a:cs typeface="Source Han Sans CN Normal"/>
            </a:endParaRPr>
          </a:p>
          <a:p>
            <a:pPr marL="285750" indent="-285750" algn="l">
              <a:lnSpc>
                <a:spcPct val="140000"/>
              </a:lnSpc>
              <a:buFont typeface="Arial" panose="020B0604020202090204" pitchFamily="34" charset="0"/>
              <a:buChar char="•"/>
            </a:pP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缺乏有效的视觉识别和模拟点击能力</a:t>
            </a:r>
            <a:endParaRPr kumimoji="1" lang="zh-CN" altLang="en-US" sz="2000">
              <a:ln w="12700">
                <a:noFill/>
              </a:ln>
              <a:solidFill>
                <a:schemeClr val="accent6">
                  <a:lumMod val="75000"/>
                  <a:alpha val="100000"/>
                </a:schemeClr>
              </a:solidFill>
              <a:latin typeface="Source Han Sans CN Normal"/>
              <a:ea typeface="Source Han Sans CN Normal"/>
              <a:cs typeface="Source Han Sans CN Normal"/>
            </a:endParaRPr>
          </a:p>
          <a:p>
            <a:pPr marL="285750" indent="-285750" algn="l">
              <a:lnSpc>
                <a:spcPct val="140000"/>
              </a:lnSpc>
              <a:buFont typeface="Arial" panose="020B0604020202090204" pitchFamily="34" charset="0"/>
              <a:buChar char="•"/>
            </a:pPr>
            <a:r>
              <a:rPr kumimoji="1" lang="zh-CN" altLang="en-US" sz="2000">
                <a:ln w="12700">
                  <a:noFill/>
                </a:ln>
                <a:solidFill>
                  <a:schemeClr val="accent6">
                    <a:lumMod val="75000"/>
                    <a:alpha val="100000"/>
                  </a:schemeClr>
                </a:solidFill>
                <a:latin typeface="Source Han Sans CN Normal"/>
                <a:ea typeface="Source Han Sans CN Normal"/>
                <a:cs typeface="Source Han Sans CN Normal"/>
              </a:rPr>
              <a:t>无法像人类一样灵活操作交互式界面</a:t>
            </a:r>
            <a:endParaRPr kumimoji="1" lang="zh-CN" altLang="en-US" sz="2000">
              <a:ln w="12700">
                <a:noFill/>
              </a:ln>
              <a:solidFill>
                <a:schemeClr val="accent6">
                  <a:lumMod val="75000"/>
                  <a:alpha val="100000"/>
                </a:schemeClr>
              </a:solidFill>
              <a:latin typeface="Source Han Sans CN Normal"/>
              <a:ea typeface="Source Han Sans CN Normal"/>
              <a:cs typeface="Source Han Sans CN Normal"/>
            </a:endParaRPr>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0.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xml><?xml version="1.0" encoding="utf-8"?>
<p:tagLst xmlns:p="http://schemas.openxmlformats.org/presentationml/2006/main">
  <p:tag name="KSO_WM_UNIT_TYPE" val="i"/>
  <p:tag name="KSO_WM_UNIT_INDEX" val="1"/>
  <p:tag name="KSO_WM_BEAUTIFY_FLAG" val="#wm#"/>
  <p:tag name="KSO_WM_TAG_VERSION" val="3.0"/>
  <p:tag name="KSO_WM_UNIT_ID" val="_0*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xml><?xml version="1.0" encoding="utf-8"?>
<p:tagLst xmlns:p="http://schemas.openxmlformats.org/presentationml/2006/main">
  <p:tag name="KSO_WM_UNIT_TYPE" val="i"/>
  <p:tag name="KSO_WM_UNIT_INDEX" val="2"/>
  <p:tag name="KSO_WM_BEAUTIFY_FLAG" val="#wm#"/>
  <p:tag name="KSO_WM_TAG_VERSION" val="3.0"/>
  <p:tag name="KSO_WM_UNIT_ID" val="_0*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xml><?xml version="1.0" encoding="utf-8"?>
<p:tagLst xmlns:p="http://schemas.openxmlformats.org/presentationml/2006/main">
  <p:tag name="KSO_WM_UNIT_TYPE" val="a"/>
  <p:tag name="KSO_WM_UNIT_INDEX" val="1"/>
  <p:tag name="KSO_WM_BEAUTIFY_FLAG" val="#wm#"/>
  <p:tag name="KSO_WM_TAG_VERSION" val="1.0"/>
  <p:tag name="KSO_WM_UNIT_PRESET_TEXT" val="单击此处编辑母版标题样式"/>
  <p:tag name="KSO_WM_UNIT_ID" val="_0*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30"/>
  <p:tag name="KSO_WM_TEMPLATE_CATEGORY" val="custom"/>
  <p:tag name="KSO_WM_TEMPLATE_INDEX" val="20236155"/>
</p:tagLst>
</file>

<file path=ppt/tags/tag14.xml><?xml version="1.0" encoding="utf-8"?>
<p:tagLst xmlns:p="http://schemas.openxmlformats.org/presentationml/2006/main">
  <p:tag name="KSO_WM_UNIT_TYPE" val="f"/>
  <p:tag name="KSO_WM_UNIT_SUBTYPE" val="a"/>
  <p:tag name="KSO_WM_UNIT_INDEX" val="1"/>
  <p:tag name="KSO_WM_BEAUTIFY_FLAG" val="#wm#"/>
  <p:tag name="KSO_WM_TAG_VERSION" val="1.0"/>
  <p:tag name="KSO_WM_UNIT_PRESET_TEXT" val="单击此处编辑母版文本样式&#10;第二级&#10;第三级&#10;第四级&#10;第五级"/>
  <p:tag name="KSO_WM_UNIT_ID" val="_0*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VALUE" val="350"/>
  <p:tag name="KSO_WM_TEMPLATE_CATEGORY" val="custom"/>
  <p:tag name="KSO_WM_TEMPLATE_INDEX" val="20236155"/>
</p:tagLst>
</file>

<file path=ppt/tags/tag15.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6.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7.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8.xml><?xml version="1.0" encoding="utf-8"?>
<p:tagLst xmlns:p="http://schemas.openxmlformats.org/presentationml/2006/main">
  <p:tag name="KSO_WM_TEMPLATE_THUMBS_INDEX" val="1、9"/>
  <p:tag name="KSO_WM_TEMPLATE_SUBCATEGORY" val="29"/>
  <p:tag name="KSO_WM_TEMPLATE_COLOR_TYPE" val="0"/>
  <p:tag name="KSO_WM_TAG_VERSION" val="3.0"/>
  <p:tag name="KSO_WM_BEAUTIFY_FLAG" val="#wm#"/>
  <p:tag name="KSO_WM_TEMPLATE_INDEX" val="20236155"/>
  <p:tag name="KSO_WM_TEMPLATE_CATEGORY" val="custom"/>
  <p:tag name="KSO_WM_TEMPLATE_MASTER_TYPE" val="0"/>
</p:tagLst>
</file>

<file path=ppt/tags/tag19.xml><?xml version="1.0" encoding="utf-8"?>
<p:tagLst xmlns:p="http://schemas.openxmlformats.org/presentationml/2006/main">
  <p:tag name="KSO_WM_UNIT_TYPE" val="i"/>
  <p:tag name="KSO_WM_UNIT_INDEX" val="1"/>
  <p:tag name="KSO_WM_BEAUTIFY_FLAG" val="#wm#"/>
  <p:tag name="KSO_WM_TAG_VERSION" val="3.0"/>
  <p:tag name="KSO_WM_DIAGRAM_GROUP_CODE" val="l1-1"/>
  <p:tag name="KSO_WM_UNIT_ID" val="custom20236155_4*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6155"/>
  <p:tag name="KSO_WM_TEMPLATE_CATEGORY" val="custom"/>
  <p:tag name="KSO_WM_UNIT_FILL_FORE_SCHEMECOLOR_INDEX" val="5"/>
  <p:tag name="KSO_WM_UNIT_FILL_TYPE" val="1"/>
  <p:tag name="KSO_WM_UNIT_TEXT_FILL_FORE_SCHEMECOLOR_INDEX" val="6"/>
  <p:tag name="KSO_WM_UNIT_TEXT_FILL_TYPE" val="1"/>
  <p:tag name="KSO_WM_UNIT_USESOURCEFORMAT_APPLY"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0.xml><?xml version="1.0" encoding="utf-8"?>
<p:tagLst xmlns:p="http://schemas.openxmlformats.org/presentationml/2006/main">
  <p:tag name="KSO_WM_UNIT_TYPE" val="a"/>
  <p:tag name="KSO_WM_UNIT_INDEX" val="1"/>
  <p:tag name="KSO_WM_BEAUTIFY_FLAG" val="#wm#"/>
  <p:tag name="KSO_WM_TAG_VERSION" val="3.0"/>
  <p:tag name="KSO_WM_UNIT_ISCONTENTSTITLE" val="1"/>
  <p:tag name="KSO_WM_DIAGRAM_GROUP_CODE" val="l1-1"/>
  <p:tag name="KSO_WM_UNIT_ID" val="custom20236155_4*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6155"/>
  <p:tag name="KSO_WM_TEMPLATE_CATEGORY" val="custom"/>
  <p:tag name="KSO_WM_UNIT_VALUE" val="5"/>
  <p:tag name="KSO_WM_UNIT_TEXT_FILL_FORE_SCHEMECOLOR_INDEX" val="5"/>
  <p:tag name="KSO_WM_UNIT_TEXT_FILL_TYPE" val="1"/>
  <p:tag name="KSO_WM_UNIT_USESOURCEFORMAT_APPLY" val="1"/>
</p:tagLst>
</file>

<file path=ppt/tags/tag21.xml><?xml version="1.0" encoding="utf-8"?>
<p:tagLst xmlns:p="http://schemas.openxmlformats.org/presentationml/2006/main">
  <p:tag name="KSO_WM_UNIT_TYPE" val="l_h_i"/>
  <p:tag name="KSO_WM_UNIT_INDEX" val="1_1_1"/>
  <p:tag name="KSO_WM_BEAUTIFY_FLAG" val="#wm#"/>
  <p:tag name="KSO_WM_TAG_VERSION" val="3.0"/>
  <p:tag name="KSO_WM_DIAGRAM_VERSION" val="3"/>
  <p:tag name="KSO_WM_DIAGRAM_GROUP_CODE" val="l1-1"/>
  <p:tag name="KSO_WM_UNIT_ID" val="custom20236155_6*l_h_i*1_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155"/>
  <p:tag name="KSO_WM_TEMPLATE_CATEGORY" val="custom"/>
  <p:tag name="KSO_WM_DIAGRAM_COLOR_TRICK" val="1"/>
  <p:tag name="KSO_WM_DIAGRAM_COLOR_TEXT_CAN_REMOVE" val="n"/>
  <p:tag name="KSO_WM_DIAGRAM_MAX_ITEMCNT" val="6"/>
  <p:tag name="KSO_WM_DIAGRAM_MIN_ITEMCNT" val="2"/>
  <p:tag name="KSO_WM_DIAGRAM_VIRTUALLY_FRAME" val="{&quot;height&quot;:230.46275590551187,&quot;left&quot;:23.48212598425197,&quot;top&quot;:223.3696062992126,&quot;width&quot;:913.0546456692913}"/>
  <p:tag name="KSO_WM_DIAGRAM_COLOR_MATCH_VALUE" val="{&quot;shape&quot;:{&quot;fill&quot;:{&quot;gradient&quot;:[{&quot;brightness&quot;:0,&quot;colorType&quot;:1,&quot;foreColorIndex&quot;:5,&quot;pos&quot;:0,&quot;transparency&quot;:0.8799999952316284},{&quot;brightness&quot;:0,&quot;colorType&quot;:1,&quot;foreColorIndex&quot;:5,&quot;pos&quot;:1,&quot;transparency&quot;:1}],&quot;type&quot;:3},&quot;glow&quot;:{&quot;colorType&quot;:0},&quot;line&quot;:{&quot;gradient&quot;:[{&quot;brightness&quot;:0.550000011920929,&quot;colorType&quot;:1,&quot;foreColorIndex&quot;:5,&quot;pos&quot;:0,&quot;transparency&quot;:0},{&quot;brightness&quot;:0.699999988079071,&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LINE_FORE_SCHEMECOLOR_INDEX" val="5"/>
  <p:tag name="KSO_WM_UNIT_TEXT_FILL_FORE_SCHEMECOLOR_INDEX" val="13"/>
  <p:tag name="KSO_WM_UNIT_TEXT_FILL_TYPE" val="1"/>
  <p:tag name="KSO_WM_UNIT_USESOURCEFORMAT_APPLY" val="1"/>
</p:tagLst>
</file>

<file path=ppt/tags/tag22.xml><?xml version="1.0" encoding="utf-8"?>
<p:tagLst xmlns:p="http://schemas.openxmlformats.org/presentationml/2006/main">
  <p:tag name="KSO_WM_UNIT_TYPE" val="l_h_i"/>
  <p:tag name="KSO_WM_UNIT_SUBTYPE" val="d"/>
  <p:tag name="KSO_WM_UNIT_INDEX" val="1_1_2"/>
  <p:tag name="KSO_WM_BEAUTIFY_FLAG" val="#wm#"/>
  <p:tag name="KSO_WM_TAG_VERSION" val="3.0"/>
  <p:tag name="KSO_WM_DIAGRAM_VERSION" val="3"/>
  <p:tag name="KSO_WM_DIAGRAM_GROUP_CODE" val="l1-1"/>
  <p:tag name="KSO_WM_UNIT_ID" val="custom20236155_6*l_h_i*1_1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155"/>
  <p:tag name="KSO_WM_TEMPLATE_CATEGORY" val="custom"/>
  <p:tag name="KSO_WM_DIAGRAM_COLOR_TRICK" val="1"/>
  <p:tag name="KSO_WM_DIAGRAM_COLOR_TEXT_CAN_REMOVE" val="n"/>
  <p:tag name="KSO_WM_DIAGRAM_MAX_ITEMCNT" val="6"/>
  <p:tag name="KSO_WM_DIAGRAM_MIN_ITEMCNT" val="2"/>
  <p:tag name="KSO_WM_DIAGRAM_VIRTUALLY_FRAME" val="{&quot;height&quot;:230.46275590551187,&quot;left&quot;:23.48212598425197,&quot;top&quot;:223.3696062992126,&quot;width&quot;:913.054645669291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23.xml><?xml version="1.0" encoding="utf-8"?>
<p:tagLst xmlns:p="http://schemas.openxmlformats.org/presentationml/2006/main">
  <p:tag name="KSO_WM_UNIT_TYPE" val="l_h_f"/>
  <p:tag name="KSO_WM_UNIT_INDEX" val="1_1_1"/>
  <p:tag name="KSO_WM_BEAUTIFY_FLAG" val="#wm#"/>
  <p:tag name="KSO_WM_TAG_VERSION" val="3.0"/>
  <p:tag name="KSO_WM_DIAGRAM_VERSION" val="3"/>
  <p:tag name="KSO_WM_DIAGRAM_GROUP_CODE" val="l1-1"/>
  <p:tag name="KSO_WM_UNIT_ID" val="custom20236155_6*l_h_f*1_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155"/>
  <p:tag name="KSO_WM_TEMPLATE_CATEGORY" val="custom"/>
  <p:tag name="KSO_WM_DIAGRAM_COLOR_TRICK" val="1"/>
  <p:tag name="KSO_WM_DIAGRAM_COLOR_TEXT_CAN_REMOVE" val="n"/>
  <p:tag name="KSO_WM_UNIT_SUBTYPE" val="a"/>
  <p:tag name="KSO_WM_UNIT_VALUE" val="15"/>
  <p:tag name="KSO_WM_UNIT_PRESET_TEXT" val="单击添加目录项标题"/>
  <p:tag name="KSO_WM_DIAGRAM_MAX_ITEMCNT" val="6"/>
  <p:tag name="KSO_WM_DIAGRAM_MIN_ITEMCNT" val="2"/>
  <p:tag name="KSO_WM_DIAGRAM_VIRTUALLY_FRAME" val="{&quot;height&quot;:230.46275590551187,&quot;left&quot;:23.48212598425197,&quot;top&quot;:223.3696062992126,&quot;width&quot;:913.054645669291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FILL_FORE_SCHEMECOLOR_INDEX" val="13"/>
  <p:tag name="KSO_WM_UNIT_TEXT_FILL_TYPE" val="1"/>
  <p:tag name="KSO_WM_UNIT_USESOURCEFORMAT_APPLY" val="1"/>
</p:tagLst>
</file>

<file path=ppt/tags/tag24.xml><?xml version="1.0" encoding="utf-8"?>
<p:tagLst xmlns:p="http://schemas.openxmlformats.org/presentationml/2006/main">
  <p:tag name="KSO_WM_UNIT_TYPE" val="l_h_i"/>
  <p:tag name="KSO_WM_UNIT_INDEX" val="1_2_1"/>
  <p:tag name="KSO_WM_BEAUTIFY_FLAG" val="#wm#"/>
  <p:tag name="KSO_WM_TAG_VERSION" val="3.0"/>
  <p:tag name="KSO_WM_DIAGRAM_VERSION" val="3"/>
  <p:tag name="KSO_WM_DIAGRAM_GROUP_CODE" val="l1-1"/>
  <p:tag name="KSO_WM_UNIT_ID" val="custom20236155_6*l_h_i*1_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155"/>
  <p:tag name="KSO_WM_TEMPLATE_CATEGORY" val="custom"/>
  <p:tag name="KSO_WM_DIAGRAM_COLOR_TRICK" val="1"/>
  <p:tag name="KSO_WM_DIAGRAM_COLOR_TEXT_CAN_REMOVE" val="n"/>
  <p:tag name="KSO_WM_DIAGRAM_MAX_ITEMCNT" val="6"/>
  <p:tag name="KSO_WM_DIAGRAM_MIN_ITEMCNT" val="2"/>
  <p:tag name="KSO_WM_DIAGRAM_VIRTUALLY_FRAME" val="{&quot;height&quot;:230.46275590551187,&quot;left&quot;:23.48212598425197,&quot;top&quot;:223.3696062992126,&quot;width&quot;:913.0546456692913}"/>
  <p:tag name="KSO_WM_DIAGRAM_COLOR_MATCH_VALUE" val="{&quot;shape&quot;:{&quot;fill&quot;:{&quot;gradient&quot;:[{&quot;brightness&quot;:0,&quot;colorType&quot;:1,&quot;foreColorIndex&quot;:5,&quot;pos&quot;:0,&quot;transparency&quot;:0.8799999952316284},{&quot;brightness&quot;:0,&quot;colorType&quot;:1,&quot;foreColorIndex&quot;:5,&quot;pos&quot;:1,&quot;transparency&quot;:1}],&quot;type&quot;:3},&quot;glow&quot;:{&quot;colorType&quot;:0},&quot;line&quot;:{&quot;gradient&quot;:[{&quot;brightness&quot;:0.550000011920929,&quot;colorType&quot;:1,&quot;foreColorIndex&quot;:5,&quot;pos&quot;:0,&quot;transparency&quot;:0},{&quot;brightness&quot;:0.699999988079071,&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LINE_FORE_SCHEMECOLOR_INDEX" val="5"/>
  <p:tag name="KSO_WM_UNIT_TEXT_FILL_FORE_SCHEMECOLOR_INDEX" val="13"/>
  <p:tag name="KSO_WM_UNIT_TEXT_FILL_TYPE" val="1"/>
  <p:tag name="KSO_WM_UNIT_USESOURCEFORMAT_APPLY" val="1"/>
</p:tagLst>
</file>

<file path=ppt/tags/tag25.xml><?xml version="1.0" encoding="utf-8"?>
<p:tagLst xmlns:p="http://schemas.openxmlformats.org/presentationml/2006/main">
  <p:tag name="KSO_WM_UNIT_TYPE" val="l_h_i"/>
  <p:tag name="KSO_WM_UNIT_SUBTYPE" val="d"/>
  <p:tag name="KSO_WM_UNIT_INDEX" val="1_2_2"/>
  <p:tag name="KSO_WM_BEAUTIFY_FLAG" val="#wm#"/>
  <p:tag name="KSO_WM_TAG_VERSION" val="3.0"/>
  <p:tag name="KSO_WM_DIAGRAM_VERSION" val="3"/>
  <p:tag name="KSO_WM_DIAGRAM_GROUP_CODE" val="l1-1"/>
  <p:tag name="KSO_WM_UNIT_ID" val="custom20236155_6*l_h_i*1_2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155"/>
  <p:tag name="KSO_WM_TEMPLATE_CATEGORY" val="custom"/>
  <p:tag name="KSO_WM_DIAGRAM_COLOR_TRICK" val="1"/>
  <p:tag name="KSO_WM_DIAGRAM_COLOR_TEXT_CAN_REMOVE" val="n"/>
  <p:tag name="KSO_WM_DIAGRAM_MAX_ITEMCNT" val="6"/>
  <p:tag name="KSO_WM_DIAGRAM_MIN_ITEMCNT" val="2"/>
  <p:tag name="KSO_WM_DIAGRAM_VIRTUALLY_FRAME" val="{&quot;height&quot;:230.46275590551187,&quot;left&quot;:23.48212598425197,&quot;top&quot;:223.3696062992126,&quot;width&quot;:913.054645669291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26.xml><?xml version="1.0" encoding="utf-8"?>
<p:tagLst xmlns:p="http://schemas.openxmlformats.org/presentationml/2006/main">
  <p:tag name="KSO_WM_UNIT_TYPE" val="l_h_f"/>
  <p:tag name="KSO_WM_UNIT_INDEX" val="1_2_1"/>
  <p:tag name="KSO_WM_BEAUTIFY_FLAG" val="#wm#"/>
  <p:tag name="KSO_WM_TAG_VERSION" val="3.0"/>
  <p:tag name="KSO_WM_DIAGRAM_VERSION" val="3"/>
  <p:tag name="KSO_WM_DIAGRAM_GROUP_CODE" val="l1-1"/>
  <p:tag name="KSO_WM_UNIT_ID" val="custom20236155_6*l_h_f*1_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155"/>
  <p:tag name="KSO_WM_TEMPLATE_CATEGORY" val="custom"/>
  <p:tag name="KSO_WM_DIAGRAM_COLOR_TRICK" val="1"/>
  <p:tag name="KSO_WM_DIAGRAM_COLOR_TEXT_CAN_REMOVE" val="n"/>
  <p:tag name="KSO_WM_UNIT_SUBTYPE" val="a"/>
  <p:tag name="KSO_WM_UNIT_VALUE" val="15"/>
  <p:tag name="KSO_WM_UNIT_PRESET_TEXT" val="单击添加目录项标题"/>
  <p:tag name="KSO_WM_DIAGRAM_MAX_ITEMCNT" val="6"/>
  <p:tag name="KSO_WM_DIAGRAM_MIN_ITEMCNT" val="2"/>
  <p:tag name="KSO_WM_DIAGRAM_VIRTUALLY_FRAME" val="{&quot;height&quot;:230.46275590551187,&quot;left&quot;:23.48212598425197,&quot;top&quot;:223.3696062992126,&quot;width&quot;:913.054645669291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FILL_FORE_SCHEMECOLOR_INDEX" val="13"/>
  <p:tag name="KSO_WM_UNIT_TEXT_FILL_TYPE" val="1"/>
  <p:tag name="KSO_WM_UNIT_USESOURCEFORMAT_APPLY" val="1"/>
</p:tagLst>
</file>

<file path=ppt/tags/tag27.xml><?xml version="1.0" encoding="utf-8"?>
<p:tagLst xmlns:p="http://schemas.openxmlformats.org/presentationml/2006/main">
  <p:tag name="KSO_WM_UNIT_TYPE" val="l_h_i"/>
  <p:tag name="KSO_WM_UNIT_INDEX" val="1_3_1"/>
  <p:tag name="KSO_WM_BEAUTIFY_FLAG" val="#wm#"/>
  <p:tag name="KSO_WM_TAG_VERSION" val="3.0"/>
  <p:tag name="KSO_WM_DIAGRAM_VERSION" val="3"/>
  <p:tag name="KSO_WM_DIAGRAM_GROUP_CODE" val="l1-1"/>
  <p:tag name="KSO_WM_UNIT_ID" val="custom20236155_6*l_h_i*1_3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155"/>
  <p:tag name="KSO_WM_TEMPLATE_CATEGORY" val="custom"/>
  <p:tag name="KSO_WM_DIAGRAM_COLOR_TRICK" val="1"/>
  <p:tag name="KSO_WM_DIAGRAM_COLOR_TEXT_CAN_REMOVE" val="n"/>
  <p:tag name="KSO_WM_DIAGRAM_MAX_ITEMCNT" val="6"/>
  <p:tag name="KSO_WM_DIAGRAM_MIN_ITEMCNT" val="2"/>
  <p:tag name="KSO_WM_DIAGRAM_VIRTUALLY_FRAME" val="{&quot;height&quot;:230.46275590551187,&quot;left&quot;:23.48212598425197,&quot;top&quot;:223.3696062992126,&quot;width&quot;:913.0546456692913}"/>
  <p:tag name="KSO_WM_DIAGRAM_COLOR_MATCH_VALUE" val="{&quot;shape&quot;:{&quot;fill&quot;:{&quot;gradient&quot;:[{&quot;brightness&quot;:0,&quot;colorType&quot;:1,&quot;foreColorIndex&quot;:5,&quot;pos&quot;:0,&quot;transparency&quot;:0.8799999952316284},{&quot;brightness&quot;:0,&quot;colorType&quot;:1,&quot;foreColorIndex&quot;:5,&quot;pos&quot;:1,&quot;transparency&quot;:1}],&quot;type&quot;:3},&quot;glow&quot;:{&quot;colorType&quot;:0},&quot;line&quot;:{&quot;gradient&quot;:[{&quot;brightness&quot;:0.550000011920929,&quot;colorType&quot;:1,&quot;foreColorIndex&quot;:5,&quot;pos&quot;:0,&quot;transparency&quot;:0},{&quot;brightness&quot;:0.699999988079071,&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LINE_FORE_SCHEMECOLOR_INDEX" val="5"/>
  <p:tag name="KSO_WM_UNIT_TEXT_FILL_FORE_SCHEMECOLOR_INDEX" val="13"/>
  <p:tag name="KSO_WM_UNIT_TEXT_FILL_TYPE" val="1"/>
  <p:tag name="KSO_WM_UNIT_USESOURCEFORMAT_APPLY" val="1"/>
</p:tagLst>
</file>

<file path=ppt/tags/tag28.xml><?xml version="1.0" encoding="utf-8"?>
<p:tagLst xmlns:p="http://schemas.openxmlformats.org/presentationml/2006/main">
  <p:tag name="KSO_WM_UNIT_TYPE" val="l_h_i"/>
  <p:tag name="KSO_WM_UNIT_SUBTYPE" val="d"/>
  <p:tag name="KSO_WM_UNIT_INDEX" val="1_3_2"/>
  <p:tag name="KSO_WM_BEAUTIFY_FLAG" val="#wm#"/>
  <p:tag name="KSO_WM_TAG_VERSION" val="3.0"/>
  <p:tag name="KSO_WM_DIAGRAM_VERSION" val="3"/>
  <p:tag name="KSO_WM_DIAGRAM_GROUP_CODE" val="l1-1"/>
  <p:tag name="KSO_WM_UNIT_ID" val="custom20236155_6*l_h_i*1_3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155"/>
  <p:tag name="KSO_WM_TEMPLATE_CATEGORY" val="custom"/>
  <p:tag name="KSO_WM_DIAGRAM_COLOR_TRICK" val="1"/>
  <p:tag name="KSO_WM_DIAGRAM_COLOR_TEXT_CAN_REMOVE" val="n"/>
  <p:tag name="KSO_WM_DIAGRAM_MAX_ITEMCNT" val="6"/>
  <p:tag name="KSO_WM_DIAGRAM_MIN_ITEMCNT" val="2"/>
  <p:tag name="KSO_WM_DIAGRAM_VIRTUALLY_FRAME" val="{&quot;height&quot;:230.46275590551187,&quot;left&quot;:23.48212598425197,&quot;top&quot;:223.3696062992126,&quot;width&quot;:913.054645669291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29.xml><?xml version="1.0" encoding="utf-8"?>
<p:tagLst xmlns:p="http://schemas.openxmlformats.org/presentationml/2006/main">
  <p:tag name="KSO_WM_UNIT_TYPE" val="l_h_f"/>
  <p:tag name="KSO_WM_UNIT_INDEX" val="1_3_1"/>
  <p:tag name="KSO_WM_BEAUTIFY_FLAG" val="#wm#"/>
  <p:tag name="KSO_WM_TAG_VERSION" val="3.0"/>
  <p:tag name="KSO_WM_DIAGRAM_VERSION" val="3"/>
  <p:tag name="KSO_WM_DIAGRAM_GROUP_CODE" val="l1-1"/>
  <p:tag name="KSO_WM_UNIT_ID" val="custom20236155_6*l_h_f*1_3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155"/>
  <p:tag name="KSO_WM_TEMPLATE_CATEGORY" val="custom"/>
  <p:tag name="KSO_WM_DIAGRAM_COLOR_TRICK" val="1"/>
  <p:tag name="KSO_WM_DIAGRAM_COLOR_TEXT_CAN_REMOVE" val="n"/>
  <p:tag name="KSO_WM_UNIT_SUBTYPE" val="a"/>
  <p:tag name="KSO_WM_UNIT_VALUE" val="15"/>
  <p:tag name="KSO_WM_UNIT_PRESET_TEXT" val="单击添加目录项标题"/>
  <p:tag name="KSO_WM_DIAGRAM_MAX_ITEMCNT" val="6"/>
  <p:tag name="KSO_WM_DIAGRAM_MIN_ITEMCNT" val="2"/>
  <p:tag name="KSO_WM_DIAGRAM_VIRTUALLY_FRAME" val="{&quot;height&quot;:230.46275590551187,&quot;left&quot;:23.48212598425197,&quot;top&quot;:223.3696062992126,&quot;width&quot;:913.054645669291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FILL_FORE_SCHEMECOLOR_INDEX" val="13"/>
  <p:tag name="KSO_WM_UNIT_TEXT_FILL_TYPE" val="1"/>
  <p:tag name="KSO_WM_UNIT_USESOURCEFORMAT_APPLY"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0.xml><?xml version="1.0" encoding="utf-8"?>
<p:tagLst xmlns:p="http://schemas.openxmlformats.org/presentationml/2006/main">
  <p:tag name="KSO_WM_UNIT_TYPE" val="l_h_i"/>
  <p:tag name="KSO_WM_UNIT_INDEX" val="1_4_1"/>
  <p:tag name="KSO_WM_BEAUTIFY_FLAG" val="#wm#"/>
  <p:tag name="KSO_WM_TAG_VERSION" val="3.0"/>
  <p:tag name="KSO_WM_DIAGRAM_VERSION" val="3"/>
  <p:tag name="KSO_WM_DIAGRAM_GROUP_CODE" val="l1-1"/>
  <p:tag name="KSO_WM_UNIT_ID" val="custom20236155_6*l_h_i*1_4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155"/>
  <p:tag name="KSO_WM_TEMPLATE_CATEGORY" val="custom"/>
  <p:tag name="KSO_WM_DIAGRAM_COLOR_TRICK" val="1"/>
  <p:tag name="KSO_WM_DIAGRAM_COLOR_TEXT_CAN_REMOVE" val="n"/>
  <p:tag name="KSO_WM_DIAGRAM_MAX_ITEMCNT" val="6"/>
  <p:tag name="KSO_WM_DIAGRAM_MIN_ITEMCNT" val="2"/>
  <p:tag name="KSO_WM_DIAGRAM_VIRTUALLY_FRAME" val="{&quot;height&quot;:230.46275590551187,&quot;left&quot;:23.48212598425197,&quot;top&quot;:223.3696062992126,&quot;width&quot;:913.0546456692913}"/>
  <p:tag name="KSO_WM_DIAGRAM_COLOR_MATCH_VALUE" val="{&quot;shape&quot;:{&quot;fill&quot;:{&quot;gradient&quot;:[{&quot;brightness&quot;:0,&quot;colorType&quot;:1,&quot;foreColorIndex&quot;:5,&quot;pos&quot;:0,&quot;transparency&quot;:0.8799999952316284},{&quot;brightness&quot;:0,&quot;colorType&quot;:1,&quot;foreColorIndex&quot;:5,&quot;pos&quot;:1,&quot;transparency&quot;:1}],&quot;type&quot;:3},&quot;glow&quot;:{&quot;colorType&quot;:0},&quot;line&quot;:{&quot;gradient&quot;:[{&quot;brightness&quot;:0.550000011920929,&quot;colorType&quot;:1,&quot;foreColorIndex&quot;:5,&quot;pos&quot;:0,&quot;transparency&quot;:0},{&quot;brightness&quot;:0.699999988079071,&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LINE_FORE_SCHEMECOLOR_INDEX" val="5"/>
  <p:tag name="KSO_WM_UNIT_TEXT_FILL_FORE_SCHEMECOLOR_INDEX" val="13"/>
  <p:tag name="KSO_WM_UNIT_TEXT_FILL_TYPE" val="1"/>
  <p:tag name="KSO_WM_UNIT_USESOURCEFORMAT_APPLY" val="1"/>
</p:tagLst>
</file>

<file path=ppt/tags/tag31.xml><?xml version="1.0" encoding="utf-8"?>
<p:tagLst xmlns:p="http://schemas.openxmlformats.org/presentationml/2006/main">
  <p:tag name="KSO_WM_UNIT_TYPE" val="l_h_i"/>
  <p:tag name="KSO_WM_UNIT_SUBTYPE" val="d"/>
  <p:tag name="KSO_WM_UNIT_INDEX" val="1_4_2"/>
  <p:tag name="KSO_WM_BEAUTIFY_FLAG" val="#wm#"/>
  <p:tag name="KSO_WM_TAG_VERSION" val="3.0"/>
  <p:tag name="KSO_WM_DIAGRAM_VERSION" val="3"/>
  <p:tag name="KSO_WM_DIAGRAM_GROUP_CODE" val="l1-1"/>
  <p:tag name="KSO_WM_UNIT_ID" val="custom20236155_6*l_h_i*1_4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155"/>
  <p:tag name="KSO_WM_TEMPLATE_CATEGORY" val="custom"/>
  <p:tag name="KSO_WM_DIAGRAM_COLOR_TRICK" val="1"/>
  <p:tag name="KSO_WM_DIAGRAM_COLOR_TEXT_CAN_REMOVE" val="n"/>
  <p:tag name="KSO_WM_DIAGRAM_MAX_ITEMCNT" val="6"/>
  <p:tag name="KSO_WM_DIAGRAM_MIN_ITEMCNT" val="2"/>
  <p:tag name="KSO_WM_DIAGRAM_VIRTUALLY_FRAME" val="{&quot;height&quot;:230.46275590551187,&quot;left&quot;:23.48212598425197,&quot;top&quot;:223.3696062992126,&quot;width&quot;:913.054645669291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32.xml><?xml version="1.0" encoding="utf-8"?>
<p:tagLst xmlns:p="http://schemas.openxmlformats.org/presentationml/2006/main">
  <p:tag name="KSO_WM_UNIT_TYPE" val="l_h_f"/>
  <p:tag name="KSO_WM_UNIT_INDEX" val="1_4_1"/>
  <p:tag name="KSO_WM_BEAUTIFY_FLAG" val="#wm#"/>
  <p:tag name="KSO_WM_TAG_VERSION" val="3.0"/>
  <p:tag name="KSO_WM_DIAGRAM_VERSION" val="3"/>
  <p:tag name="KSO_WM_DIAGRAM_GROUP_CODE" val="l1-1"/>
  <p:tag name="KSO_WM_UNIT_ID" val="custom20236155_6*l_h_f*1_4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155"/>
  <p:tag name="KSO_WM_TEMPLATE_CATEGORY" val="custom"/>
  <p:tag name="KSO_WM_DIAGRAM_COLOR_TRICK" val="1"/>
  <p:tag name="KSO_WM_DIAGRAM_COLOR_TEXT_CAN_REMOVE" val="n"/>
  <p:tag name="KSO_WM_UNIT_SUBTYPE" val="a"/>
  <p:tag name="KSO_WM_UNIT_VALUE" val="15"/>
  <p:tag name="KSO_WM_UNIT_PRESET_TEXT" val="单击添加目录项标题"/>
  <p:tag name="KSO_WM_DIAGRAM_MAX_ITEMCNT" val="6"/>
  <p:tag name="KSO_WM_DIAGRAM_MIN_ITEMCNT" val="2"/>
  <p:tag name="KSO_WM_DIAGRAM_VIRTUALLY_FRAME" val="{&quot;height&quot;:230.46275590551187,&quot;left&quot;:23.48212598425197,&quot;top&quot;:223.3696062992126,&quot;width&quot;:913.054645669291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FILL_FORE_SCHEMECOLOR_INDEX" val="13"/>
  <p:tag name="KSO_WM_UNIT_TEXT_FILL_TYPE" val="1"/>
  <p:tag name="KSO_WM_UNIT_USESOURCEFORMAT_APPLY" val="1"/>
</p:tagLst>
</file>

<file path=ppt/tags/tag33.xml><?xml version="1.0" encoding="utf-8"?>
<p:tagLst xmlns:p="http://schemas.openxmlformats.org/presentationml/2006/main">
  <p:tag name="KSO_WM_UNIT_TYPE" val="l_h_i"/>
  <p:tag name="KSO_WM_UNIT_INDEX" val="1_5_1"/>
  <p:tag name="KSO_WM_BEAUTIFY_FLAG" val="#wm#"/>
  <p:tag name="KSO_WM_TAG_VERSION" val="3.0"/>
  <p:tag name="KSO_WM_DIAGRAM_VERSION" val="3"/>
  <p:tag name="KSO_WM_DIAGRAM_GROUP_CODE" val="l1-1"/>
  <p:tag name="KSO_WM_UNIT_ID" val="custom20236155_6*l_h_i*1_5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155"/>
  <p:tag name="KSO_WM_TEMPLATE_CATEGORY" val="custom"/>
  <p:tag name="KSO_WM_DIAGRAM_COLOR_TRICK" val="1"/>
  <p:tag name="KSO_WM_DIAGRAM_COLOR_TEXT_CAN_REMOVE" val="n"/>
  <p:tag name="KSO_WM_DIAGRAM_MAX_ITEMCNT" val="6"/>
  <p:tag name="KSO_WM_DIAGRAM_MIN_ITEMCNT" val="2"/>
  <p:tag name="KSO_WM_DIAGRAM_VIRTUALLY_FRAME" val="{&quot;height&quot;:230.46275590551187,&quot;left&quot;:23.48212598425197,&quot;top&quot;:223.3696062992126,&quot;width&quot;:913.0546456692913}"/>
  <p:tag name="KSO_WM_DIAGRAM_COLOR_MATCH_VALUE" val="{&quot;shape&quot;:{&quot;fill&quot;:{&quot;gradient&quot;:[{&quot;brightness&quot;:0,&quot;colorType&quot;:1,&quot;foreColorIndex&quot;:5,&quot;pos&quot;:0,&quot;transparency&quot;:0.8799999952316284},{&quot;brightness&quot;:0,&quot;colorType&quot;:1,&quot;foreColorIndex&quot;:5,&quot;pos&quot;:1,&quot;transparency&quot;:1}],&quot;type&quot;:3},&quot;glow&quot;:{&quot;colorType&quot;:0},&quot;line&quot;:{&quot;gradient&quot;:[{&quot;brightness&quot;:0.550000011920929,&quot;colorType&quot;:1,&quot;foreColorIndex&quot;:5,&quot;pos&quot;:0,&quot;transparency&quot;:0},{&quot;brightness&quot;:0.699999988079071,&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LINE_FORE_SCHEMECOLOR_INDEX" val="5"/>
  <p:tag name="KSO_WM_UNIT_TEXT_FILL_FORE_SCHEMECOLOR_INDEX" val="13"/>
  <p:tag name="KSO_WM_UNIT_TEXT_FILL_TYPE" val="1"/>
  <p:tag name="KSO_WM_UNIT_USESOURCEFORMAT_APPLY" val="1"/>
</p:tagLst>
</file>

<file path=ppt/tags/tag34.xml><?xml version="1.0" encoding="utf-8"?>
<p:tagLst xmlns:p="http://schemas.openxmlformats.org/presentationml/2006/main">
  <p:tag name="KSO_WM_UNIT_TYPE" val="l_h_i"/>
  <p:tag name="KSO_WM_UNIT_SUBTYPE" val="d"/>
  <p:tag name="KSO_WM_UNIT_INDEX" val="1_5_2"/>
  <p:tag name="KSO_WM_BEAUTIFY_FLAG" val="#wm#"/>
  <p:tag name="KSO_WM_TAG_VERSION" val="3.0"/>
  <p:tag name="KSO_WM_DIAGRAM_VERSION" val="3"/>
  <p:tag name="KSO_WM_DIAGRAM_GROUP_CODE" val="l1-1"/>
  <p:tag name="KSO_WM_UNIT_ID" val="custom20236155_6*l_h_i*1_5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155"/>
  <p:tag name="KSO_WM_TEMPLATE_CATEGORY" val="custom"/>
  <p:tag name="KSO_WM_DIAGRAM_COLOR_TRICK" val="1"/>
  <p:tag name="KSO_WM_DIAGRAM_COLOR_TEXT_CAN_REMOVE" val="n"/>
  <p:tag name="KSO_WM_DIAGRAM_MAX_ITEMCNT" val="6"/>
  <p:tag name="KSO_WM_DIAGRAM_MIN_ITEMCNT" val="2"/>
  <p:tag name="KSO_WM_DIAGRAM_VIRTUALLY_FRAME" val="{&quot;height&quot;:230.46275590551187,&quot;left&quot;:23.48212598425197,&quot;top&quot;:223.3696062992126,&quot;width&quot;:913.054645669291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35.xml><?xml version="1.0" encoding="utf-8"?>
<p:tagLst xmlns:p="http://schemas.openxmlformats.org/presentationml/2006/main">
  <p:tag name="KSO_WM_UNIT_TYPE" val="l_h_f"/>
  <p:tag name="KSO_WM_UNIT_INDEX" val="1_5_1"/>
  <p:tag name="KSO_WM_BEAUTIFY_FLAG" val="#wm#"/>
  <p:tag name="KSO_WM_TAG_VERSION" val="3.0"/>
  <p:tag name="KSO_WM_DIAGRAM_VERSION" val="3"/>
  <p:tag name="KSO_WM_DIAGRAM_GROUP_CODE" val="l1-1"/>
  <p:tag name="KSO_WM_UNIT_ID" val="custom20236155_6*l_h_f*1_5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155"/>
  <p:tag name="KSO_WM_TEMPLATE_CATEGORY" val="custom"/>
  <p:tag name="KSO_WM_DIAGRAM_COLOR_TRICK" val="1"/>
  <p:tag name="KSO_WM_DIAGRAM_COLOR_TEXT_CAN_REMOVE" val="n"/>
  <p:tag name="KSO_WM_UNIT_SUBTYPE" val="a"/>
  <p:tag name="KSO_WM_UNIT_VALUE" val="15"/>
  <p:tag name="KSO_WM_UNIT_PRESET_TEXT" val="单击添加目录项标题"/>
  <p:tag name="KSO_WM_DIAGRAM_MAX_ITEMCNT" val="6"/>
  <p:tag name="KSO_WM_DIAGRAM_MIN_ITEMCNT" val="2"/>
  <p:tag name="KSO_WM_DIAGRAM_VIRTUALLY_FRAME" val="{&quot;height&quot;:230.46275590551187,&quot;left&quot;:23.48212598425197,&quot;top&quot;:223.3696062992126,&quot;width&quot;:913.054645669291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FILL_FORE_SCHEMECOLOR_INDEX" val="13"/>
  <p:tag name="KSO_WM_UNIT_TEXT_FILL_TYPE" val="1"/>
  <p:tag name="KSO_WM_UNIT_USESOURCEFORMAT_APPLY" val="1"/>
</p:tagLst>
</file>

<file path=ppt/tags/tag36.xml><?xml version="1.0" encoding="utf-8"?>
<p:tagLst xmlns:p="http://schemas.openxmlformats.org/presentationml/2006/main">
  <p:tag name="KSO_WM_UNIT_TYPE" val="l_h_i"/>
  <p:tag name="KSO_WM_UNIT_INDEX" val="1_6_1"/>
  <p:tag name="KSO_WM_BEAUTIFY_FLAG" val="#wm#"/>
  <p:tag name="KSO_WM_TAG_VERSION" val="3.0"/>
  <p:tag name="KSO_WM_DIAGRAM_VERSION" val="3"/>
  <p:tag name="KSO_WM_DIAGRAM_GROUP_CODE" val="l1-1"/>
  <p:tag name="KSO_WM_UNIT_ID" val="custom20236155_6*l_h_i*1_6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155"/>
  <p:tag name="KSO_WM_TEMPLATE_CATEGORY" val="custom"/>
  <p:tag name="KSO_WM_DIAGRAM_COLOR_TRICK" val="1"/>
  <p:tag name="KSO_WM_DIAGRAM_COLOR_TEXT_CAN_REMOVE" val="n"/>
  <p:tag name="KSO_WM_DIAGRAM_MAX_ITEMCNT" val="6"/>
  <p:tag name="KSO_WM_DIAGRAM_MIN_ITEMCNT" val="2"/>
  <p:tag name="KSO_WM_DIAGRAM_VIRTUALLY_FRAME" val="{&quot;height&quot;:230.46275590551187,&quot;left&quot;:23.48212598425197,&quot;top&quot;:223.3696062992126,&quot;width&quot;:913.0546456692913}"/>
  <p:tag name="KSO_WM_DIAGRAM_COLOR_MATCH_VALUE" val="{&quot;shape&quot;:{&quot;fill&quot;:{&quot;gradient&quot;:[{&quot;brightness&quot;:0,&quot;colorType&quot;:1,&quot;foreColorIndex&quot;:5,&quot;pos&quot;:0,&quot;transparency&quot;:0.8799999952316284},{&quot;brightness&quot;:0,&quot;colorType&quot;:1,&quot;foreColorIndex&quot;:5,&quot;pos&quot;:1,&quot;transparency&quot;:1}],&quot;type&quot;:3},&quot;glow&quot;:{&quot;colorType&quot;:0},&quot;line&quot;:{&quot;gradient&quot;:[{&quot;brightness&quot;:0.550000011920929,&quot;colorType&quot;:1,&quot;foreColorIndex&quot;:5,&quot;pos&quot;:0,&quot;transparency&quot;:0},{&quot;brightness&quot;:0.699999988079071,&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LINE_FORE_SCHEMECOLOR_INDEX" val="5"/>
  <p:tag name="KSO_WM_UNIT_TEXT_FILL_FORE_SCHEMECOLOR_INDEX" val="13"/>
  <p:tag name="KSO_WM_UNIT_TEXT_FILL_TYPE" val="1"/>
  <p:tag name="KSO_WM_UNIT_USESOURCEFORMAT_APPLY" val="1"/>
</p:tagLst>
</file>

<file path=ppt/tags/tag37.xml><?xml version="1.0" encoding="utf-8"?>
<p:tagLst xmlns:p="http://schemas.openxmlformats.org/presentationml/2006/main">
  <p:tag name="KSO_WM_UNIT_TYPE" val="l_h_i"/>
  <p:tag name="KSO_WM_UNIT_SUBTYPE" val="d"/>
  <p:tag name="KSO_WM_UNIT_INDEX" val="1_6_2"/>
  <p:tag name="KSO_WM_BEAUTIFY_FLAG" val="#wm#"/>
  <p:tag name="KSO_WM_TAG_VERSION" val="3.0"/>
  <p:tag name="KSO_WM_DIAGRAM_VERSION" val="3"/>
  <p:tag name="KSO_WM_DIAGRAM_GROUP_CODE" val="l1-1"/>
  <p:tag name="KSO_WM_UNIT_ID" val="custom20236155_6*l_h_i*1_6_2"/>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155"/>
  <p:tag name="KSO_WM_TEMPLATE_CATEGORY" val="custom"/>
  <p:tag name="KSO_WM_DIAGRAM_COLOR_TRICK" val="1"/>
  <p:tag name="KSO_WM_DIAGRAM_COLOR_TEXT_CAN_REMOVE" val="n"/>
  <p:tag name="KSO_WM_DIAGRAM_MAX_ITEMCNT" val="6"/>
  <p:tag name="KSO_WM_DIAGRAM_MIN_ITEMCNT" val="2"/>
  <p:tag name="KSO_WM_DIAGRAM_VIRTUALLY_FRAME" val="{&quot;height&quot;:230.46275590551187,&quot;left&quot;:23.48212598425197,&quot;top&quot;:223.3696062992126,&quot;width&quot;:913.054645669291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38.xml><?xml version="1.0" encoding="utf-8"?>
<p:tagLst xmlns:p="http://schemas.openxmlformats.org/presentationml/2006/main">
  <p:tag name="KSO_WM_UNIT_TYPE" val="l_h_f"/>
  <p:tag name="KSO_WM_UNIT_INDEX" val="1_6_1"/>
  <p:tag name="KSO_WM_BEAUTIFY_FLAG" val="#wm#"/>
  <p:tag name="KSO_WM_TAG_VERSION" val="3.0"/>
  <p:tag name="KSO_WM_DIAGRAM_VERSION" val="3"/>
  <p:tag name="KSO_WM_DIAGRAM_GROUP_CODE" val="l1-1"/>
  <p:tag name="KSO_WM_UNIT_ID" val="custom20236155_6*l_h_f*1_6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_1"/>
  <p:tag name="KSO_WM_TEMPLATE_INDEX" val="20236155"/>
  <p:tag name="KSO_WM_TEMPLATE_CATEGORY" val="custom"/>
  <p:tag name="KSO_WM_DIAGRAM_COLOR_TRICK" val="1"/>
  <p:tag name="KSO_WM_DIAGRAM_COLOR_TEXT_CAN_REMOVE" val="n"/>
  <p:tag name="KSO_WM_UNIT_SUBTYPE" val="a"/>
  <p:tag name="KSO_WM_UNIT_VALUE" val="15"/>
  <p:tag name="KSO_WM_UNIT_PRESET_TEXT" val="单击添加目录项标题"/>
  <p:tag name="KSO_WM_DIAGRAM_MAX_ITEMCNT" val="6"/>
  <p:tag name="KSO_WM_DIAGRAM_MIN_ITEMCNT" val="2"/>
  <p:tag name="KSO_WM_DIAGRAM_VIRTUALLY_FRAME" val="{&quot;height&quot;:230.46275590551187,&quot;left&quot;:23.48212598425197,&quot;top&quot;:223.3696062992126,&quot;width&quot;:913.054645669291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FILL_FORE_SCHEMECOLOR_INDEX" val="13"/>
  <p:tag name="KSO_WM_UNIT_TEXT_FILL_TYPE" val="1"/>
  <p:tag name="KSO_WM_UNIT_USESOURCEFORMAT_APPLY" val="1"/>
</p:tagLst>
</file>

<file path=ppt/tags/tag39.xml><?xml version="1.0" encoding="utf-8"?>
<p:tagLst xmlns:p="http://schemas.openxmlformats.org/presentationml/2006/main">
  <p:tag name="KSO_WM_SLIDE_TYPE" val="contents"/>
  <p:tag name="KSO_WM_TEMPLATE_SUBCATEGORY" val="29"/>
  <p:tag name="KSO_WM_TEMPLATE_COLOR_TYPE" val="0"/>
  <p:tag name="KSO_WM_TAG_VERSION" val="3.0"/>
  <p:tag name="KSO_WM_SLIDE_SUBTYPE" val="diag"/>
  <p:tag name="KSO_WM_SLIDE_ITEM_CNT" val="4"/>
  <p:tag name="KSO_WM_DIAGRAM_GROUP_CODE" val="l1-1"/>
  <p:tag name="KSO_WM_BEAUTIFY_FLAG" val="#wm#"/>
  <p:tag name="KSO_WM_TEMPLATE_INDEX" val="20236155"/>
  <p:tag name="KSO_WM_TEMPLATE_CATEGORY" val="custom"/>
  <p:tag name="KSO_WM_SLIDE_INDEX" val="4"/>
  <p:tag name="KSO_WM_SLIDE_ID" val="custom20236155_4"/>
  <p:tag name="KSO_WM_TEMPLATE_MASTER_TYPE" val="0"/>
  <p:tag name="KSO_WM_SLIDE_LAYOUT" val="a_l"/>
  <p:tag name="KSO_WM_SLIDE_LAYOUT_CNT" val="1_1"/>
  <p:tag name="KSO_WM_SLIDE_DIAGTYPE" val="l"/>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0.xml><?xml version="1.0" encoding="utf-8"?>
<p:tagLst xmlns:p="http://schemas.openxmlformats.org/presentationml/2006/main">
  <p:tag name="KSO_WM_DIAGRAM_VERSION" val="3"/>
  <p:tag name="KSO_WM_DIAGRAM_COLOR_TRICK" val="1"/>
  <p:tag name="KSO_WM_DIAGRAM_COLOR_TEXT_CAN_REMOVE" val="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5151_2*l_h_f*1_1_1"/>
  <p:tag name="KSO_WM_TEMPLATE_CATEGORY" val="diagram"/>
  <p:tag name="KSO_WM_TEMPLATE_INDEX" val="20235151"/>
  <p:tag name="KSO_WM_UNIT_LAYERLEVEL" val="1_1_1"/>
  <p:tag name="KSO_WM_TAG_VERSION" val="3.0"/>
  <p:tag name="KSO_WM_BEAUTIFY_FLAG" val="#wm#"/>
  <p:tag name="KSO_WM_UNIT_TEXT_TYPE" val="1"/>
  <p:tag name="KSO_WM_DIAGRAM_MAX_ITEMCNT" val="12"/>
  <p:tag name="KSO_WM_DIAGRAM_MIN_ITEMCNT" val="2"/>
  <p:tag name="KSO_WM_DIAGRAM_VIRTUALLY_FRAME" val="{&quot;height&quot;:372.1499938964844,&quot;left&quot;:54.77496062992126,&quot;top&quot;:114.67500305175781,&quot;width&quot;:850.5}"/>
  <p:tag name="KSO_WM_DIAGRAM_COLOR_MATCH_VALUE" val="{&quot;shape&quot;:{&quot;fill&quot;:{&quot;solid&quot;:{&quot;brightness&quot;:0,&quot;colorType&quot;:1,&quot;foreColorIndex&quot;:2,&quot;transparency&quot;:0.8999999761581421},&quot;type&quot;:1},&quot;glow&quot;:{&quot;colorType&quot;:0},&quot;line&quot;:{&quot;gradient&quot;:[{&quot;brightness&quot;:0,&quot;colorType&quot;:1,&quot;foreColorIndex&quot;:5,&quot;pos&quot;:0,&quot;transparency&quot;:0.30000001192092896},{&quot;brightness&quot;:0,&quot;colorType&quot;:1,&quot;foreColorIndex&quot;:5,&quot;pos&quot;:1,&quot;transparency&quot;:0.4000000059604645}],&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单击此处添加文本具体内容，简明扼要地阐述您的观点。"/>
  <p:tag name="KSO_WM_UNIT_FILL_TYPE" val="1"/>
  <p:tag name="KSO_WM_UNIT_FILL_FORE_SCHEMECOLOR_INDEX" val="2"/>
  <p:tag name="KSO_WM_UNIT_FILL_FORE_SCHEMECOLOR_INDEX_BRIGHTNESS" val="0"/>
  <p:tag name="KSO_WM_UNIT_TEXT_FILL_FORE_SCHEMECOLOR_INDEX" val="1"/>
  <p:tag name="KSO_WM_UNIT_TEXT_FILL_TYPE" val="1"/>
  <p:tag name="KSO_WM_UNIT_LINE_FORE_SCHEMECOLOR_INDEX" val="5"/>
  <p:tag name="KSO_WM_UNIT_USESOURCEFORMAT_APPLY" val="1"/>
</p:tagLst>
</file>

<file path=ppt/tags/tag41.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5151_2*l_h_i*1_1_1"/>
  <p:tag name="KSO_WM_TEMPLATE_CATEGORY" val="diagram"/>
  <p:tag name="KSO_WM_TEMPLATE_INDEX" val="20235151"/>
  <p:tag name="KSO_WM_UNIT_LAYERLEVEL" val="1_1_1"/>
  <p:tag name="KSO_WM_TAG_VERSION" val="3.0"/>
  <p:tag name="KSO_WM_BEAUTIFY_FLAG" val="#wm#"/>
  <p:tag name="KSO_WM_DIAGRAM_MAX_ITEMCNT" val="12"/>
  <p:tag name="KSO_WM_DIAGRAM_MIN_ITEMCNT" val="2"/>
  <p:tag name="KSO_WM_DIAGRAM_VIRTUALLY_FRAME" val="{&quot;height&quot;:372.1499938964844,&quot;left&quot;:54.77496062992126,&quot;top&quot;:114.67500305175781,&quot;width&quot;:850.5}"/>
  <p:tag name="KSO_WM_DIAGRAM_COLOR_MATCH_VALUE" val="{&quot;shape&quot;:{&quot;fill&quot;:{&quot;gradient&quot;:[{&quot;brightness&quot;:0,&quot;colorType&quot;:1,&quot;foreColorIndex&quot;:5,&quot;pos&quot;:0,&quot;transparency&quot;:0},{&quot;brightness&quot;:0,&quot;colorType&quot;:1,&quot;foreColorIndex&quot;:5,&quot;pos&quot;:1,&quot;transparency&quot;:0.4099999964237213}],&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USESOURCEFORMAT_APPLY" val="1"/>
</p:tagLst>
</file>

<file path=ppt/tags/tag42.xml><?xml version="1.0" encoding="utf-8"?>
<p:tagLst xmlns:p="http://schemas.openxmlformats.org/presentationml/2006/main">
  <p:tag name="KSO_WM_DIAGRAM_VERSION" val="3"/>
  <p:tag name="KSO_WM_DIAGRAM_COLOR_TRICK" val="1"/>
  <p:tag name="KSO_WM_DIAGRAM_COLOR_TEXT_CAN_REMOVE" val="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5151_2*l_h_f*1_2_1"/>
  <p:tag name="KSO_WM_TEMPLATE_CATEGORY" val="diagram"/>
  <p:tag name="KSO_WM_TEMPLATE_INDEX" val="20235151"/>
  <p:tag name="KSO_WM_UNIT_LAYERLEVEL" val="1_1_1"/>
  <p:tag name="KSO_WM_TAG_VERSION" val="3.0"/>
  <p:tag name="KSO_WM_BEAUTIFY_FLAG" val="#wm#"/>
  <p:tag name="KSO_WM_UNIT_TEXT_TYPE" val="1"/>
  <p:tag name="KSO_WM_DIAGRAM_MAX_ITEMCNT" val="12"/>
  <p:tag name="KSO_WM_DIAGRAM_MIN_ITEMCNT" val="2"/>
  <p:tag name="KSO_WM_DIAGRAM_VIRTUALLY_FRAME" val="{&quot;height&quot;:372.1499938964844,&quot;left&quot;:54.77496062992126,&quot;top&quot;:114.67500305175781,&quot;width&quot;:850.5}"/>
  <p:tag name="KSO_WM_DIAGRAM_COLOR_MATCH_VALUE" val="{&quot;shape&quot;:{&quot;fill&quot;:{&quot;solid&quot;:{&quot;brightness&quot;:0,&quot;colorType&quot;:1,&quot;foreColorIndex&quot;:2,&quot;transparency&quot;:0.8999999761581421},&quot;type&quot;:1},&quot;glow&quot;:{&quot;colorType&quot;:0},&quot;line&quot;:{&quot;gradient&quot;:[{&quot;brightness&quot;:0,&quot;colorType&quot;:1,&quot;foreColorIndex&quot;:5,&quot;pos&quot;:0,&quot;transparency&quot;:0.30000001192092896},{&quot;brightness&quot;:0,&quot;colorType&quot;:1,&quot;foreColorIndex&quot;:5,&quot;pos&quot;:1,&quot;transparency&quot;:0.4000000059604645}],&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单击此处添加文本具体内容，简明扼要地阐述您的观点。"/>
  <p:tag name="KSO_WM_UNIT_FILL_TYPE" val="1"/>
  <p:tag name="KSO_WM_UNIT_FILL_FORE_SCHEMECOLOR_INDEX" val="2"/>
  <p:tag name="KSO_WM_UNIT_FILL_FORE_SCHEMECOLOR_INDEX_BRIGHTNESS" val="0"/>
  <p:tag name="KSO_WM_UNIT_TEXT_FILL_FORE_SCHEMECOLOR_INDEX" val="1"/>
  <p:tag name="KSO_WM_UNIT_TEXT_FILL_TYPE" val="1"/>
  <p:tag name="KSO_WM_UNIT_LINE_FORE_SCHEMECOLOR_INDEX" val="5"/>
  <p:tag name="KSO_WM_UNIT_USESOURCEFORMAT_APPLY" val="1"/>
</p:tagLst>
</file>

<file path=ppt/tags/tag43.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5151_2*l_h_i*1_2_1"/>
  <p:tag name="KSO_WM_TEMPLATE_CATEGORY" val="diagram"/>
  <p:tag name="KSO_WM_TEMPLATE_INDEX" val="20235151"/>
  <p:tag name="KSO_WM_UNIT_LAYERLEVEL" val="1_1_1"/>
  <p:tag name="KSO_WM_TAG_VERSION" val="3.0"/>
  <p:tag name="KSO_WM_BEAUTIFY_FLAG" val="#wm#"/>
  <p:tag name="KSO_WM_DIAGRAM_MAX_ITEMCNT" val="12"/>
  <p:tag name="KSO_WM_DIAGRAM_MIN_ITEMCNT" val="2"/>
  <p:tag name="KSO_WM_DIAGRAM_VIRTUALLY_FRAME" val="{&quot;height&quot;:372.1499938964844,&quot;left&quot;:54.77496062992126,&quot;top&quot;:114.67500305175781,&quot;width&quot;:850.5}"/>
  <p:tag name="KSO_WM_DIAGRAM_COLOR_MATCH_VALUE" val="{&quot;shape&quot;:{&quot;fill&quot;:{&quot;gradient&quot;:[{&quot;brightness&quot;:0,&quot;colorType&quot;:1,&quot;foreColorIndex&quot;:5,&quot;pos&quot;:0,&quot;transparency&quot;:0},{&quot;brightness&quot;:0,&quot;colorType&quot;:1,&quot;foreColorIndex&quot;:5,&quot;pos&quot;:1,&quot;transparency&quot;:0.4099999964237213}],&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USESOURCEFORMAT_APPLY" val="1"/>
</p:tagLst>
</file>

<file path=ppt/tags/tag44.xml><?xml version="1.0" encoding="utf-8"?>
<p:tagLst xmlns:p="http://schemas.openxmlformats.org/presentationml/2006/main">
  <p:tag name="KSO_WM_DIAGRAM_VERSION" val="3"/>
  <p:tag name="KSO_WM_DIAGRAM_COLOR_TRICK" val="1"/>
  <p:tag name="KSO_WM_DIAGRAM_COLOR_TEXT_CAN_REMOVE" val="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5151_2*l_h_f*1_3_1"/>
  <p:tag name="KSO_WM_TEMPLATE_CATEGORY" val="diagram"/>
  <p:tag name="KSO_WM_TEMPLATE_INDEX" val="20235151"/>
  <p:tag name="KSO_WM_UNIT_LAYERLEVEL" val="1_1_1"/>
  <p:tag name="KSO_WM_TAG_VERSION" val="3.0"/>
  <p:tag name="KSO_WM_BEAUTIFY_FLAG" val="#wm#"/>
  <p:tag name="KSO_WM_UNIT_TEXT_TYPE" val="1"/>
  <p:tag name="KSO_WM_DIAGRAM_MAX_ITEMCNT" val="12"/>
  <p:tag name="KSO_WM_DIAGRAM_MIN_ITEMCNT" val="2"/>
  <p:tag name="KSO_WM_DIAGRAM_VIRTUALLY_FRAME" val="{&quot;height&quot;:372.1499938964844,&quot;left&quot;:54.77496062992126,&quot;top&quot;:114.67500305175781,&quot;width&quot;:850.5}"/>
  <p:tag name="KSO_WM_DIAGRAM_COLOR_MATCH_VALUE" val="{&quot;shape&quot;:{&quot;fill&quot;:{&quot;solid&quot;:{&quot;brightness&quot;:0,&quot;colorType&quot;:1,&quot;foreColorIndex&quot;:2,&quot;transparency&quot;:0.8999999761581421},&quot;type&quot;:1},&quot;glow&quot;:{&quot;colorType&quot;:0},&quot;line&quot;:{&quot;gradient&quot;:[{&quot;brightness&quot;:0,&quot;colorType&quot;:1,&quot;foreColorIndex&quot;:5,&quot;pos&quot;:0,&quot;transparency&quot;:0.30000001192092896},{&quot;brightness&quot;:0,&quot;colorType&quot;:1,&quot;foreColorIndex&quot;:5,&quot;pos&quot;:1,&quot;transparency&quot;:0.4000000059604645}],&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单击此处添加文本具体内容，简明扼要地阐述您的观点。"/>
  <p:tag name="KSO_WM_UNIT_FILL_TYPE" val="1"/>
  <p:tag name="KSO_WM_UNIT_FILL_FORE_SCHEMECOLOR_INDEX" val="2"/>
  <p:tag name="KSO_WM_UNIT_FILL_FORE_SCHEMECOLOR_INDEX_BRIGHTNESS" val="0"/>
  <p:tag name="KSO_WM_UNIT_TEXT_FILL_FORE_SCHEMECOLOR_INDEX" val="1"/>
  <p:tag name="KSO_WM_UNIT_TEXT_FILL_TYPE" val="1"/>
  <p:tag name="KSO_WM_UNIT_LINE_FORE_SCHEMECOLOR_INDEX" val="5"/>
  <p:tag name="KSO_WM_UNIT_USESOURCEFORMAT_APPLY" val="1"/>
</p:tagLst>
</file>

<file path=ppt/tags/tag45.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5151_2*l_h_i*1_3_1"/>
  <p:tag name="KSO_WM_TEMPLATE_CATEGORY" val="diagram"/>
  <p:tag name="KSO_WM_TEMPLATE_INDEX" val="20235151"/>
  <p:tag name="KSO_WM_UNIT_LAYERLEVEL" val="1_1_1"/>
  <p:tag name="KSO_WM_TAG_VERSION" val="3.0"/>
  <p:tag name="KSO_WM_BEAUTIFY_FLAG" val="#wm#"/>
  <p:tag name="KSO_WM_DIAGRAM_MAX_ITEMCNT" val="12"/>
  <p:tag name="KSO_WM_DIAGRAM_MIN_ITEMCNT" val="2"/>
  <p:tag name="KSO_WM_DIAGRAM_VIRTUALLY_FRAME" val="{&quot;height&quot;:372.1499938964844,&quot;left&quot;:54.77496062992126,&quot;top&quot;:114.67500305175781,&quot;width&quot;:850.5}"/>
  <p:tag name="KSO_WM_DIAGRAM_COLOR_MATCH_VALUE" val="{&quot;shape&quot;:{&quot;fill&quot;:{&quot;gradient&quot;:[{&quot;brightness&quot;:0,&quot;colorType&quot;:1,&quot;foreColorIndex&quot;:5,&quot;pos&quot;:0,&quot;transparency&quot;:0},{&quot;brightness&quot;:0,&quot;colorType&quot;:1,&quot;foreColorIndex&quot;:5,&quot;pos&quot;:1,&quot;transparency&quot;:0.4099999964237213}],&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USESOURCEFORMAT_APPLY" val="1"/>
</p:tagLst>
</file>

<file path=ppt/tags/tag46.xml><?xml version="1.0" encoding="utf-8"?>
<p:tagLst xmlns:p="http://schemas.openxmlformats.org/presentationml/2006/main">
  <p:tag name="KSO_WM_SLIDE_ID" val="diagram20235151_11"/>
  <p:tag name="KSO_WM_TEMPLATE_SUBCATEGORY" val="0"/>
  <p:tag name="KSO_WM_TEMPLATE_MASTER_TYPE" val="0"/>
  <p:tag name="KSO_WM_TEMPLATE_COLOR_TYPE" val="0"/>
  <p:tag name="KSO_WM_SLIDE_ITEM_CNT" val="12"/>
  <p:tag name="KSO_WM_SLIDE_INDEX" val="11"/>
  <p:tag name="KSO_WM_TAG_VERSION" val="3.0"/>
  <p:tag name="KSO_WM_BEAUTIFY_FLAG" val="#wm#"/>
  <p:tag name="KSO_WM_TEMPLATE_CATEGORY" val="diagram"/>
  <p:tag name="KSO_WM_TEMPLATE_INDEX" val="20235151"/>
  <p:tag name="KSO_WM_SLIDE_TYPE" val="text"/>
  <p:tag name="KSO_WM_SLIDE_SUBTYPE" val="diag"/>
  <p:tag name="KSO_WM_SLIDE_SIZE" val="850.4*372.15"/>
  <p:tag name="KSO_WM_SLIDE_POSITION" val="54.8*114.65"/>
  <p:tag name="KSO_WM_SLIDE_LAYOUT" val="a_l"/>
  <p:tag name="KSO_WM_SLIDE_LAYOUT_CNT" val="1_1"/>
  <p:tag name="KSO_WM_SPECIAL_SOURCE" val="bdnull"/>
  <p:tag name="KSO_WM_DIAGRAM_GROUP_CODE" val="l1-1"/>
  <p:tag name="KSO_WM_SLIDE_DIAGTYPE" val="l"/>
</p:tagLst>
</file>

<file path=ppt/tags/tag5.xml><?xml version="1.0" encoding="utf-8"?>
<p:tagLst xmlns:p="http://schemas.openxmlformats.org/presentationml/2006/main">
  <p:tag name="KSO_WM_UNIT_TYPE" val="i"/>
  <p:tag name="KSO_WM_UNIT_INDEX" val="1"/>
  <p:tag name="KSO_WM_BEAUTIFY_FLAG" val="#wm#"/>
  <p:tag name="KSO_WM_TAG_VERSION" val="3.0"/>
  <p:tag name="KSO_WM_UNIT_ID" val="_3*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xml><?xml version="1.0" encoding="utf-8"?>
<p:tagLst xmlns:p="http://schemas.openxmlformats.org/presentationml/2006/main">
  <p:tag name="KSO_WM_UNIT_TYPE" val="i"/>
  <p:tag name="KSO_WM_UNIT_INDEX" val="2"/>
  <p:tag name="KSO_WM_BEAUTIFY_FLAG" val="#wm#"/>
  <p:tag name="KSO_WM_TAG_VERSION" val="3.0"/>
  <p:tag name="KSO_WM_UNIT_ID" val="_3*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xml><?xml version="1.0" encoding="utf-8"?>
<p:tagLst xmlns:p="http://schemas.openxmlformats.org/presentationml/2006/main">
  <p:tag name="KSO_WM_UNIT_TYPE" val="a"/>
  <p:tag name="KSO_WM_UNIT_INDEX" val="1"/>
  <p:tag name="KSO_WM_BEAUTIFY_FLAG" val="#wm#"/>
  <p:tag name="KSO_WM_TAG_VERSION" val="3.0"/>
  <p:tag name="KSO_WM_UNIT_PRESET_TEXT" val="标题"/>
  <p:tag name="KSO_WM_UNIT_ID" val="_3*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1"/>
  <p:tag name="KSO_WM_UNIT_VALUE" val="5"/>
</p:tagLst>
</file>

<file path=ppt/tags/tag8.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heme/theme1.xml><?xml version="1.0" encoding="utf-8"?>
<a:theme xmlns:a="http://schemas.openxmlformats.org/drawingml/2006/main" name="Office 主题​​">
  <a:themeElements>
    <a:clrScheme name="Office">
      <a:dk1>
        <a:srgbClr val="000000"/>
      </a:dk1>
      <a:lt1>
        <a:srgbClr val="FFFFFF"/>
      </a:lt1>
      <a:dk2>
        <a:srgbClr val="335B74"/>
      </a:dk2>
      <a:lt2>
        <a:srgbClr val="DFE3E5"/>
      </a:lt2>
      <a:accent1>
        <a:srgbClr val="006AFF"/>
      </a:accent1>
      <a:accent2>
        <a:srgbClr val="00B0F0"/>
      </a:accent2>
      <a:accent3>
        <a:srgbClr val="0009C0"/>
      </a:accent3>
      <a:accent4>
        <a:srgbClr val="42BA97"/>
      </a:accent4>
      <a:accent5>
        <a:srgbClr val="EB6FA7"/>
      </a:accent5>
      <a:accent6>
        <a:srgbClr val="3952CD"/>
      </a:accent6>
      <a:hlink>
        <a:srgbClr val="6EAC1C"/>
      </a:hlink>
      <a:folHlink>
        <a:srgbClr val="B26B0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rgbClr val="000000"/>
      </a:dk1>
      <a:lt1>
        <a:srgbClr val="FFFFFF"/>
      </a:lt1>
      <a:dk2>
        <a:srgbClr val="335B74"/>
      </a:dk2>
      <a:lt2>
        <a:srgbClr val="DFE3E5"/>
      </a:lt2>
      <a:accent1>
        <a:srgbClr val="006AFF"/>
      </a:accent1>
      <a:accent2>
        <a:srgbClr val="00B0F0"/>
      </a:accent2>
      <a:accent3>
        <a:srgbClr val="0009C0"/>
      </a:accent3>
      <a:accent4>
        <a:srgbClr val="42BA97"/>
      </a:accent4>
      <a:accent5>
        <a:srgbClr val="EB6FA7"/>
      </a:accent5>
      <a:accent6>
        <a:srgbClr val="3952CD"/>
      </a:accent6>
      <a:hlink>
        <a:srgbClr val="6EAC1C"/>
      </a:hlink>
      <a:folHlink>
        <a:srgbClr val="B26B0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rgbClr val="000000"/>
      </a:dk1>
      <a:lt1>
        <a:srgbClr val="FFFFFF"/>
      </a:lt1>
      <a:dk2>
        <a:srgbClr val="335B74"/>
      </a:dk2>
      <a:lt2>
        <a:srgbClr val="DFE3E5"/>
      </a:lt2>
      <a:accent1>
        <a:srgbClr val="006AFF"/>
      </a:accent1>
      <a:accent2>
        <a:srgbClr val="00B0F0"/>
      </a:accent2>
      <a:accent3>
        <a:srgbClr val="0009C0"/>
      </a:accent3>
      <a:accent4>
        <a:srgbClr val="42BA97"/>
      </a:accent4>
      <a:accent5>
        <a:srgbClr val="EB6FA7"/>
      </a:accent5>
      <a:accent6>
        <a:srgbClr val="3952CD"/>
      </a:accent6>
      <a:hlink>
        <a:srgbClr val="6EAC1C"/>
      </a:hlink>
      <a:folHlink>
        <a:srgbClr val="B26B0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rgbClr val="000000"/>
      </a:dk1>
      <a:lt1>
        <a:srgbClr val="FFFFFF"/>
      </a:lt1>
      <a:dk2>
        <a:srgbClr val="335B74"/>
      </a:dk2>
      <a:lt2>
        <a:srgbClr val="DFE3E5"/>
      </a:lt2>
      <a:accent1>
        <a:srgbClr val="006AFF"/>
      </a:accent1>
      <a:accent2>
        <a:srgbClr val="00B0F0"/>
      </a:accent2>
      <a:accent3>
        <a:srgbClr val="0009C0"/>
      </a:accent3>
      <a:accent4>
        <a:srgbClr val="42BA97"/>
      </a:accent4>
      <a:accent5>
        <a:srgbClr val="EB6FA7"/>
      </a:accent5>
      <a:accent6>
        <a:srgbClr val="3952CD"/>
      </a:accent6>
      <a:hlink>
        <a:srgbClr val="6EAC1C"/>
      </a:hlink>
      <a:folHlink>
        <a:srgbClr val="B26B0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自定义 565">
      <a:dk1>
        <a:srgbClr val="000000"/>
      </a:dk1>
      <a:lt1>
        <a:srgbClr val="FFFFFF"/>
      </a:lt1>
      <a:dk2>
        <a:srgbClr val="0F1423"/>
      </a:dk2>
      <a:lt2>
        <a:srgbClr val="FFFFFF"/>
      </a:lt2>
      <a:accent1>
        <a:srgbClr val="318EFF"/>
      </a:accent1>
      <a:accent2>
        <a:srgbClr val="0055FE"/>
      </a:accent2>
      <a:accent3>
        <a:srgbClr val="5500FF"/>
      </a:accent3>
      <a:accent4>
        <a:srgbClr val="FFAA00"/>
      </a:accent4>
      <a:accent5>
        <a:srgbClr val="AA00FF"/>
      </a:accent5>
      <a:accent6>
        <a:srgbClr val="FF5500"/>
      </a:accent6>
      <a:hlink>
        <a:srgbClr val="304FFE"/>
      </a:hlink>
      <a:folHlink>
        <a:srgbClr val="492067"/>
      </a:folHlink>
    </a:clrScheme>
    <a:fontScheme name="主题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2522</Words>
  <Application>WPS 演示</Application>
  <PresentationFormat/>
  <Paragraphs>398</Paragraphs>
  <Slides>29</Slides>
  <Notes>0</Notes>
  <HiddenSlides>0</HiddenSlides>
  <MMClips>0</MMClips>
  <ScaleCrop>false</ScaleCrop>
  <HeadingPairs>
    <vt:vector size="6" baseType="variant">
      <vt:variant>
        <vt:lpstr>已用的字体</vt:lpstr>
      </vt:variant>
      <vt:variant>
        <vt:i4>22</vt:i4>
      </vt:variant>
      <vt:variant>
        <vt:lpstr>主题</vt:lpstr>
      </vt:variant>
      <vt:variant>
        <vt:i4>5</vt:i4>
      </vt:variant>
      <vt:variant>
        <vt:lpstr>幻灯片标题</vt:lpstr>
      </vt:variant>
      <vt:variant>
        <vt:i4>29</vt:i4>
      </vt:variant>
    </vt:vector>
  </HeadingPairs>
  <TitlesOfParts>
    <vt:vector size="56" baseType="lpstr">
      <vt:lpstr>Arial</vt:lpstr>
      <vt:lpstr>宋体</vt:lpstr>
      <vt:lpstr>Wingdings</vt:lpstr>
      <vt:lpstr>微软雅黑</vt:lpstr>
      <vt:lpstr>汉仪旗黑</vt:lpstr>
      <vt:lpstr>宋体</vt:lpstr>
      <vt:lpstr>Arial Unicode MS</vt:lpstr>
      <vt:lpstr>Calibri</vt:lpstr>
      <vt:lpstr>Helvetica Neue</vt:lpstr>
      <vt:lpstr>汉仪书宋二KW</vt:lpstr>
      <vt:lpstr>Source Han Sans CN Normal</vt:lpstr>
      <vt:lpstr>Thonburi</vt:lpstr>
      <vt:lpstr>OPPOSans H</vt:lpstr>
      <vt:lpstr>OPPOSans B</vt:lpstr>
      <vt:lpstr>Source Han Sans CN Bold Bold</vt:lpstr>
      <vt:lpstr>OPPOSans R</vt:lpstr>
      <vt:lpstr>等线</vt:lpstr>
      <vt:lpstr>汉仪中等线KW</vt:lpstr>
      <vt:lpstr>Source Han Sans CN Bold Bold</vt:lpstr>
      <vt:lpstr>Source Han Sans CN Normal</vt:lpstr>
      <vt:lpstr>微软雅黑</vt:lpstr>
      <vt:lpstr>苹方-简</vt:lpstr>
      <vt:lpstr>Office 主题​​</vt:lpstr>
      <vt:lpstr>1_Office 主题​​</vt:lpstr>
      <vt:lpstr>2_Office 主题​​</vt:lpstr>
      <vt:lpstr>3_Office 主题​​</vt:lpstr>
      <vt:lpstr>4_Office 主题​​</vt:lpstr>
      <vt:lpstr>PowerPoint 演示文稿</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方堃</cp:lastModifiedBy>
  <cp:revision>302</cp:revision>
  <dcterms:created xsi:type="dcterms:W3CDTF">2025-05-11T10:58:13Z</dcterms:created>
  <dcterms:modified xsi:type="dcterms:W3CDTF">2025-05-11T10:58:13Z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4CCD025376C610101F8220680EC0A572_43</vt:lpwstr>
  </property>
  <property fmtid="{D5CDD505-2E9C-101B-9397-08002B2CF9AE}" pid="3" name="KSOProductBuildVer">
    <vt:lpwstr>2052-7.3.1.8967</vt:lpwstr>
  </property>
</Properties>
</file>